
<file path=[Content_Types].xml><?xml version="1.0" encoding="utf-8"?>
<Types xmlns="http://schemas.openxmlformats.org/package/2006/content-types">
  <Default Extension="png" ContentType="image/png"/>
  <Default Extension="emf" ContentType="image/x-emf"/>
  <Default Extension="wmf" ContentType="image/x-wmf"/>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2.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3.xml" ContentType="application/vnd.openxmlformats-officedocument.theme+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theme/theme4.xml" ContentType="application/vnd.openxmlformats-officedocument.theme+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theme/theme5.xml" ContentType="application/vnd.openxmlformats-officedocument.theme+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theme/theme6.xml" ContentType="application/vnd.openxmlformats-officedocument.theme+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theme/theme7.xml" ContentType="application/vnd.openxmlformats-officedocument.theme+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theme/theme8.xml" ContentType="application/vnd.openxmlformats-officedocument.theme+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theme/theme9.xml" ContentType="application/vnd.openxmlformats-officedocument.theme+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theme/theme10.xml" ContentType="application/vnd.openxmlformats-officedocument.theme+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theme/theme11.xml" ContentType="application/vnd.openxmlformats-officedocument.theme+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theme/theme12.xml" ContentType="application/vnd.openxmlformats-officedocument.theme+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67" r:id="rId4"/>
    <p:sldMasterId id="2147484302" r:id="rId5"/>
    <p:sldMasterId id="2147484335" r:id="rId6"/>
    <p:sldMasterId id="2147484352" r:id="rId7"/>
    <p:sldMasterId id="2147484387" r:id="rId8"/>
    <p:sldMasterId id="2147484413" r:id="rId9"/>
    <p:sldMasterId id="2147484449" r:id="rId10"/>
    <p:sldMasterId id="2147484476" r:id="rId11"/>
    <p:sldMasterId id="2147484512" r:id="rId12"/>
    <p:sldMasterId id="2147484526" r:id="rId13"/>
    <p:sldMasterId id="2147484597" r:id="rId14"/>
    <p:sldMasterId id="2147484616" r:id="rId15"/>
    <p:sldMasterId id="2147484630" r:id="rId16"/>
  </p:sldMasterIdLst>
  <p:notesMasterIdLst>
    <p:notesMasterId r:id="rId37"/>
  </p:notesMasterIdLst>
  <p:handoutMasterIdLst>
    <p:handoutMasterId r:id="rId38"/>
  </p:handoutMasterIdLst>
  <p:sldIdLst>
    <p:sldId id="257" r:id="rId17"/>
    <p:sldId id="440" r:id="rId18"/>
    <p:sldId id="438" r:id="rId19"/>
    <p:sldId id="442" r:id="rId20"/>
    <p:sldId id="418" r:id="rId21"/>
    <p:sldId id="419" r:id="rId22"/>
    <p:sldId id="420" r:id="rId23"/>
    <p:sldId id="423" r:id="rId24"/>
    <p:sldId id="427" r:id="rId25"/>
    <p:sldId id="424" r:id="rId26"/>
    <p:sldId id="421" r:id="rId27"/>
    <p:sldId id="425" r:id="rId28"/>
    <p:sldId id="429" r:id="rId29"/>
    <p:sldId id="428" r:id="rId30"/>
    <p:sldId id="426" r:id="rId31"/>
    <p:sldId id="422" r:id="rId32"/>
    <p:sldId id="430" r:id="rId33"/>
    <p:sldId id="433" r:id="rId34"/>
    <p:sldId id="432" r:id="rId35"/>
    <p:sldId id="434" r:id="rId36"/>
  </p:sldIdLst>
  <p:sldSz cx="12436475" cy="6994525"/>
  <p:notesSz cx="7023100" cy="93091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03">
          <p15:clr>
            <a:srgbClr val="A4A3A4"/>
          </p15:clr>
        </p15:guide>
        <p15:guide id="2" pos="3917">
          <p15:clr>
            <a:srgbClr val="A4A3A4"/>
          </p15:clr>
        </p15:guide>
      </p15:sldGuideLst>
    </p:ext>
    <p:ext uri="{2D200454-40CA-4A62-9FC3-DE9A4176ACB9}">
      <p15:notesGuideLst xmlns:p15="http://schemas.microsoft.com/office/powerpoint/2012/main">
        <p15:guide id="1" orient="horz" pos="2932" userDrawn="1">
          <p15:clr>
            <a:srgbClr val="A4A3A4"/>
          </p15:clr>
        </p15:guide>
        <p15:guide id="2" pos="2212"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cmAuthor>
  <p:cmAuthor id="3" name="Mary Feil-Jacobs" initials="MF" lastIdx="22" clrIdx="3">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050"/>
    <a:srgbClr val="FF8B00"/>
    <a:srgbClr val="057BD3"/>
    <a:srgbClr val="68217A"/>
    <a:srgbClr val="92D050"/>
    <a:srgbClr val="0072C6"/>
    <a:srgbClr val="2C3E50"/>
    <a:srgbClr val="000000"/>
    <a:srgbClr val="797979"/>
    <a:srgbClr val="D9D9D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227" autoAdjust="0"/>
    <p:restoredTop sz="84896" autoAdjust="0"/>
  </p:normalViewPr>
  <p:slideViewPr>
    <p:cSldViewPr>
      <p:cViewPr varScale="1">
        <p:scale>
          <a:sx n="95" d="100"/>
          <a:sy n="95" d="100"/>
        </p:scale>
        <p:origin x="1104" y="90"/>
      </p:cViewPr>
      <p:guideLst>
        <p:guide orient="horz" pos="2203"/>
        <p:guide pos="3917"/>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00" d="100"/>
        <a:sy n="100" d="100"/>
      </p:scale>
      <p:origin x="0" y="-402"/>
    </p:cViewPr>
  </p:sorterViewPr>
  <p:notesViewPr>
    <p:cSldViewPr showGuides="1">
      <p:cViewPr varScale="1">
        <p:scale>
          <a:sx n="70" d="100"/>
          <a:sy n="70" d="100"/>
        </p:scale>
        <p:origin x="3240" y="72"/>
      </p:cViewPr>
      <p:guideLst>
        <p:guide orient="horz" pos="2932"/>
        <p:guide pos="2212"/>
      </p:guideLst>
    </p:cSldViewPr>
  </p:notesViewPr>
  <p:gridSpacing cx="91439" cy="91439"/>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Master" Target="slideMasters/slideMaster10.xml"/><Relationship Id="rId18" Type="http://schemas.openxmlformats.org/officeDocument/2006/relationships/slide" Target="slides/slide2.xml"/><Relationship Id="rId26" Type="http://schemas.openxmlformats.org/officeDocument/2006/relationships/slide" Target="slides/slide10.xml"/><Relationship Id="rId39"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slide" Target="slides/slide5.xml"/><Relationship Id="rId34" Type="http://schemas.openxmlformats.org/officeDocument/2006/relationships/slide" Target="slides/slide18.xml"/><Relationship Id="rId42" Type="http://schemas.openxmlformats.org/officeDocument/2006/relationships/theme" Target="theme/theme1.xml"/><Relationship Id="rId7" Type="http://schemas.openxmlformats.org/officeDocument/2006/relationships/slideMaster" Target="slideMasters/slideMaster4.xml"/><Relationship Id="rId12" Type="http://schemas.openxmlformats.org/officeDocument/2006/relationships/slideMaster" Target="slideMasters/slideMaster9.xml"/><Relationship Id="rId17" Type="http://schemas.openxmlformats.org/officeDocument/2006/relationships/slide" Target="slides/slide1.xml"/><Relationship Id="rId25" Type="http://schemas.openxmlformats.org/officeDocument/2006/relationships/slide" Target="slides/slide9.xml"/><Relationship Id="rId33" Type="http://schemas.openxmlformats.org/officeDocument/2006/relationships/slide" Target="slides/slide17.xml"/><Relationship Id="rId38"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Master" Target="slideMasters/slideMaster13.xml"/><Relationship Id="rId20" Type="http://schemas.openxmlformats.org/officeDocument/2006/relationships/slide" Target="slides/slide4.xml"/><Relationship Id="rId29" Type="http://schemas.openxmlformats.org/officeDocument/2006/relationships/slide" Target="slides/slide13.xml"/><Relationship Id="rId41"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8.xml"/><Relationship Id="rId32" Type="http://schemas.openxmlformats.org/officeDocument/2006/relationships/slide" Target="slides/slide16.xml"/><Relationship Id="rId37" Type="http://schemas.openxmlformats.org/officeDocument/2006/relationships/notesMaster" Target="notesMasters/notesMaster1.xml"/><Relationship Id="rId40"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Master" Target="slideMasters/slideMaster12.xml"/><Relationship Id="rId23" Type="http://schemas.openxmlformats.org/officeDocument/2006/relationships/slide" Target="slides/slide7.xml"/><Relationship Id="rId28" Type="http://schemas.openxmlformats.org/officeDocument/2006/relationships/slide" Target="slides/slide12.xml"/><Relationship Id="rId36" Type="http://schemas.openxmlformats.org/officeDocument/2006/relationships/slide" Target="slides/slide20.xml"/><Relationship Id="rId10" Type="http://schemas.openxmlformats.org/officeDocument/2006/relationships/slideMaster" Target="slideMasters/slideMaster7.xml"/><Relationship Id="rId19" Type="http://schemas.openxmlformats.org/officeDocument/2006/relationships/slide" Target="slides/slide3.xml"/><Relationship Id="rId31" Type="http://schemas.openxmlformats.org/officeDocument/2006/relationships/slide" Target="slides/slide15.xml"/><Relationship Id="rId44"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 Target="slides/slide6.xml"/><Relationship Id="rId27" Type="http://schemas.openxmlformats.org/officeDocument/2006/relationships/slide" Target="slides/slide11.xml"/><Relationship Id="rId30" Type="http://schemas.openxmlformats.org/officeDocument/2006/relationships/slide" Target="slides/slide14.xml"/><Relationship Id="rId35" Type="http://schemas.openxmlformats.org/officeDocument/2006/relationships/slide" Target="slides/slide19.xml"/><Relationship Id="rId43"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783"/>
            <a:ext cx="3043343" cy="465455"/>
          </a:xfrm>
          <a:prstGeom prst="rect">
            <a:avLst/>
          </a:prstGeom>
        </p:spPr>
        <p:txBody>
          <a:bodyPr vert="horz" lIns="93324" tIns="46662" rIns="93324" bIns="46662"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978132" y="0"/>
            <a:ext cx="3043343" cy="465455"/>
          </a:xfrm>
          <a:prstGeom prst="rect">
            <a:avLst/>
          </a:prstGeom>
        </p:spPr>
        <p:txBody>
          <a:bodyPr vert="horz" lIns="93324" tIns="46662" rIns="93324" bIns="46662" rtlCol="0"/>
          <a:lstStyle>
            <a:lvl1pPr algn="r">
              <a:defRPr sz="1200"/>
            </a:lvl1pPr>
          </a:lstStyle>
          <a:p>
            <a:fld id="{8C8D045D-9A66-44E7-900A-FC6D0BD4E54A}" type="datetime8">
              <a:rPr lang="en-US" smtClean="0">
                <a:latin typeface="Segoe UI" pitchFamily="34" charset="0"/>
              </a:rPr>
              <a:t>9/28/2017 5:35 PM</a:t>
            </a:fld>
            <a:endParaRPr lang="en-US" dirty="0">
              <a:latin typeface="Segoe UI" pitchFamily="34" charset="0"/>
            </a:endParaRPr>
          </a:p>
        </p:txBody>
      </p:sp>
      <p:sp>
        <p:nvSpPr>
          <p:cNvPr id="8" name="Footer Placeholder 7"/>
          <p:cNvSpPr>
            <a:spLocks noGrp="1"/>
          </p:cNvSpPr>
          <p:nvPr>
            <p:ph type="ftr" sz="quarter" idx="2"/>
          </p:nvPr>
        </p:nvSpPr>
        <p:spPr>
          <a:xfrm>
            <a:off x="0" y="8842029"/>
            <a:ext cx="5934520" cy="338436"/>
          </a:xfrm>
          <a:prstGeom prst="rect">
            <a:avLst/>
          </a:prstGeom>
        </p:spPr>
        <p:txBody>
          <a:bodyPr vert="horz" lIns="93324" tIns="46662" rIns="93324" bIns="46662" rtlCol="0" anchor="b"/>
          <a:lstStyle>
            <a:lvl1pPr algn="l">
              <a:defRPr sz="1200"/>
            </a:lvl1pPr>
          </a:lstStyle>
          <a:p>
            <a:pPr marL="406671" defTabSz="93292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922814" y="8842029"/>
            <a:ext cx="1098660" cy="465455"/>
          </a:xfrm>
          <a:prstGeom prst="rect">
            <a:avLst/>
          </a:prstGeom>
        </p:spPr>
        <p:txBody>
          <a:bodyPr vert="horz" lIns="93324" tIns="46662" rIns="93324" bIns="46662"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3043343" cy="465455"/>
          </a:xfrm>
          <a:prstGeom prst="rect">
            <a:avLst/>
          </a:prstGeom>
        </p:spPr>
        <p:txBody>
          <a:bodyPr vert="horz" lIns="93324" tIns="46662" rIns="93324" bIns="46662"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407988" y="698500"/>
            <a:ext cx="6207125" cy="3490913"/>
          </a:xfrm>
          <a:prstGeom prst="rect">
            <a:avLst/>
          </a:prstGeom>
          <a:noFill/>
          <a:ln w="12700">
            <a:solidFill>
              <a:prstClr val="black"/>
            </a:solidFill>
          </a:ln>
        </p:spPr>
        <p:txBody>
          <a:bodyPr vert="horz" lIns="93324" tIns="46662" rIns="93324" bIns="46662" rtlCol="0" anchor="ctr"/>
          <a:lstStyle/>
          <a:p>
            <a:endParaRPr lang="en-US" dirty="0"/>
          </a:p>
        </p:txBody>
      </p:sp>
      <p:sp>
        <p:nvSpPr>
          <p:cNvPr id="10" name="Footer Placeholder 9"/>
          <p:cNvSpPr>
            <a:spLocks noGrp="1"/>
          </p:cNvSpPr>
          <p:nvPr>
            <p:ph type="ftr" sz="quarter" idx="4"/>
          </p:nvPr>
        </p:nvSpPr>
        <p:spPr>
          <a:xfrm>
            <a:off x="0" y="8843645"/>
            <a:ext cx="6063276" cy="362391"/>
          </a:xfrm>
          <a:prstGeom prst="rect">
            <a:avLst/>
          </a:prstGeom>
        </p:spPr>
        <p:txBody>
          <a:bodyPr vert="horz" lIns="93324" tIns="46662" rIns="93324" bIns="46662" rtlCol="0" anchor="b"/>
          <a:lstStyle>
            <a:lvl1pPr marL="583273" indent="0" algn="l">
              <a:defRPr sz="1200"/>
            </a:lvl1p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978132" y="0"/>
            <a:ext cx="3043343" cy="465455"/>
          </a:xfrm>
          <a:prstGeom prst="rect">
            <a:avLst/>
          </a:prstGeom>
        </p:spPr>
        <p:txBody>
          <a:bodyPr vert="horz" lIns="93324" tIns="46662" rIns="93324" bIns="46662" rtlCol="0"/>
          <a:lstStyle>
            <a:lvl1pPr algn="r">
              <a:defRPr sz="1200">
                <a:latin typeface="Segoe UI" pitchFamily="34" charset="0"/>
              </a:defRPr>
            </a:lvl1pPr>
          </a:lstStyle>
          <a:p>
            <a:fld id="{38EEC551-8CDA-4EB6-89BB-2A86C9F091C8}" type="datetime8">
              <a:rPr lang="en-US" smtClean="0"/>
              <a:t>9/28/2017 5:33 PM</a:t>
            </a:fld>
            <a:endParaRPr lang="en-US" dirty="0"/>
          </a:p>
        </p:txBody>
      </p:sp>
      <p:sp>
        <p:nvSpPr>
          <p:cNvPr id="12" name="Notes Placeholder 11"/>
          <p:cNvSpPr>
            <a:spLocks noGrp="1"/>
          </p:cNvSpPr>
          <p:nvPr>
            <p:ph type="body" sz="quarter" idx="3"/>
          </p:nvPr>
        </p:nvSpPr>
        <p:spPr>
          <a:xfrm>
            <a:off x="702310" y="4421823"/>
            <a:ext cx="5618480" cy="4189095"/>
          </a:xfrm>
          <a:prstGeom prst="rect">
            <a:avLst/>
          </a:prstGeom>
        </p:spPr>
        <p:txBody>
          <a:bodyPr vert="horz" lIns="93324" tIns="46662" rIns="93324" bIns="46662"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6051570" y="8842029"/>
            <a:ext cx="969904" cy="465455"/>
          </a:xfrm>
          <a:prstGeom prst="rect">
            <a:avLst/>
          </a:prstGeom>
        </p:spPr>
        <p:txBody>
          <a:bodyPr vert="horz" lIns="93324" tIns="46662" rIns="93324" bIns="46662"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defTabSz="951956">
              <a:defRPr/>
            </a:pPr>
            <a:endParaRPr lang="en-US" dirty="0">
              <a:solidFill>
                <a:prstClr val="black"/>
              </a:solidFill>
            </a:endParaRPr>
          </a:p>
        </p:txBody>
      </p:sp>
      <p:sp>
        <p:nvSpPr>
          <p:cNvPr id="5" name="Footer Placeholder 4"/>
          <p:cNvSpPr>
            <a:spLocks noGrp="1"/>
          </p:cNvSpPr>
          <p:nvPr>
            <p:ph type="ftr" sz="quarter" idx="11"/>
          </p:nvPr>
        </p:nvSpPr>
        <p:spPr/>
        <p:txBody>
          <a:bodyPr/>
          <a:lstStyle/>
          <a:p>
            <a:pPr defTabSz="932929" eaLnBrk="0" hangingPunct="0">
              <a:defRPr/>
            </a:pP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51956">
              <a:defRPr/>
            </a:pPr>
            <a:fld id="{EA66B9C7-15EC-4EB1-9F5F-52E1084B6642}" type="datetime8">
              <a:rPr lang="en-US">
                <a:solidFill>
                  <a:prstClr val="black"/>
                </a:solidFill>
              </a:rPr>
              <a:pPr defTabSz="951956">
                <a:defRPr/>
              </a:pPr>
              <a:t>9/28/2017 5:33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pPr defTabSz="951956">
              <a:defRPr/>
            </a:pPr>
            <a:fld id="{B4008EB6-D09E-4580-8CD6-DDB14511944F}" type="slidenum">
              <a:rPr lang="en-US">
                <a:solidFill>
                  <a:prstClr val="black"/>
                </a:solidFill>
              </a:rPr>
              <a:pPr defTabSz="951956">
                <a:defRPr/>
              </a:pPr>
              <a:t>1</a:t>
            </a:fld>
            <a:endParaRPr lang="en-US" dirty="0">
              <a:solidFill>
                <a:prstClr val="black"/>
              </a:solidFill>
            </a:endParaRPr>
          </a:p>
        </p:txBody>
      </p:sp>
    </p:spTree>
    <p:extLst>
      <p:ext uri="{BB962C8B-B14F-4D97-AF65-F5344CB8AC3E}">
        <p14:creationId xmlns:p14="http://schemas.microsoft.com/office/powerpoint/2010/main" val="12271046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9/28/2017 5:33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846268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Microsoft Ignite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9/28/2017 5:33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10849916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Microsoft Ignite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9/28/2017 5:33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22352213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9/28/2017 5:33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981265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Microsoft Ignite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9/28/2017 5:33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35980980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9/28/2017 5:33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38574957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dirty="0" err="1"/>
              <a:t>dotnet</a:t>
            </a:r>
            <a:r>
              <a:rPr lang="en-GB" b="0" dirty="0"/>
              <a:t> new console</a:t>
            </a:r>
          </a:p>
          <a:p>
            <a:r>
              <a:rPr lang="en-GB" b="0" dirty="0" err="1"/>
              <a:t>dotnet</a:t>
            </a:r>
            <a:r>
              <a:rPr lang="en-GB" b="0" dirty="0"/>
              <a:t> run</a:t>
            </a:r>
          </a:p>
          <a:p>
            <a:r>
              <a:rPr lang="en-GB" b="0" dirty="0" err="1"/>
              <a:t>dotnet</a:t>
            </a:r>
            <a:r>
              <a:rPr lang="en-GB" b="0" dirty="0"/>
              <a:t> .</a:t>
            </a:r>
            <a:r>
              <a:rPr lang="en-GB" b="0" dirty="0" err="1"/>
              <a:t>dll</a:t>
            </a:r>
            <a:endParaRPr lang="en-GB" b="0" dirty="0"/>
          </a:p>
          <a:p>
            <a:r>
              <a:rPr lang="en-GB" b="0" dirty="0" err="1"/>
              <a:t>dotnet</a:t>
            </a:r>
            <a:r>
              <a:rPr lang="en-GB" b="0" dirty="0"/>
              <a:t> build</a:t>
            </a:r>
          </a:p>
          <a:p>
            <a:endParaRPr lang="en-GB" b="0"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9/28/2017 5:33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21891958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19</a:t>
            </a:fld>
            <a:endParaRPr lang="en-US" dirty="0"/>
          </a:p>
        </p:txBody>
      </p:sp>
      <p:sp>
        <p:nvSpPr>
          <p:cNvPr id="10" name="Date Placeholder 9"/>
          <p:cNvSpPr>
            <a:spLocks noGrp="1"/>
          </p:cNvSpPr>
          <p:nvPr>
            <p:ph type="dt" idx="13"/>
          </p:nvPr>
        </p:nvSpPr>
        <p:spPr/>
        <p:txBody>
          <a:bodyPr/>
          <a:lstStyle/>
          <a:p>
            <a:fld id="{6108602D-D426-4C00-B215-BFA18C076426}" type="datetime8">
              <a:rPr lang="en-US" smtClean="0"/>
              <a:t>9/28/2017 5:33 PM</a:t>
            </a:fld>
            <a:endParaRPr lang="en-US" dirty="0"/>
          </a:p>
        </p:txBody>
      </p:sp>
      <p:sp>
        <p:nvSpPr>
          <p:cNvPr id="4" name="Footer Placeholder 3"/>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5" name="Header Placeholder 4"/>
          <p:cNvSpPr>
            <a:spLocks noGrp="1"/>
          </p:cNvSpPr>
          <p:nvPr>
            <p:ph type="hdr" sz="quarter" idx="15"/>
          </p:nvPr>
        </p:nvSpPr>
        <p:spPr/>
        <p:txBody>
          <a:bodyPr/>
          <a:lstStyle/>
          <a:p>
            <a:endParaRPr lang="en-US" dirty="0"/>
          </a:p>
        </p:txBody>
      </p:sp>
    </p:spTree>
    <p:extLst>
      <p:ext uri="{BB962C8B-B14F-4D97-AF65-F5344CB8AC3E}">
        <p14:creationId xmlns:p14="http://schemas.microsoft.com/office/powerpoint/2010/main" val="9434977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9/28/2017 5:33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38410478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9/28/2017 5:33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6232640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9/28/2017 5:33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500829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9/28/2017 5:33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917962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9/28/2017 5:33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682468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Microsoft Ignite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9/28/2017 5:33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3224507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9/28/2017 5:33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116959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9/28/2017 5:33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142448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Microsoft Ignite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9/28/2017 5:33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340176009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30.emf"/><Relationship Id="rId1" Type="http://schemas.openxmlformats.org/officeDocument/2006/relationships/slideMaster" Target="../slideMasters/slideMaster5.xml"/><Relationship Id="rId4" Type="http://schemas.openxmlformats.org/officeDocument/2006/relationships/image" Target="../media/image32.png"/></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31.emf"/><Relationship Id="rId1" Type="http://schemas.openxmlformats.org/officeDocument/2006/relationships/slideMaster" Target="../slideMasters/slideMaster5.xml"/><Relationship Id="rId4" Type="http://schemas.openxmlformats.org/officeDocument/2006/relationships/image" Target="../media/image33.png"/></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31.emf"/><Relationship Id="rId1" Type="http://schemas.openxmlformats.org/officeDocument/2006/relationships/slideMaster" Target="../slideMasters/slideMaster5.xml"/><Relationship Id="rId4" Type="http://schemas.openxmlformats.org/officeDocument/2006/relationships/image" Target="../media/image34.png"/></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6.xml"/><Relationship Id="rId4" Type="http://schemas.openxmlformats.org/officeDocument/2006/relationships/image" Target="../media/image18.wmf"/></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18.wmf"/><Relationship Id="rId2" Type="http://schemas.openxmlformats.org/officeDocument/2006/relationships/image" Target="../media/image19.png"/><Relationship Id="rId1" Type="http://schemas.openxmlformats.org/officeDocument/2006/relationships/slideMaster" Target="../slideMasters/slideMaster6.xml"/><Relationship Id="rId4" Type="http://schemas.openxmlformats.org/officeDocument/2006/relationships/image" Target="../media/image17.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6.xml"/><Relationship Id="rId4" Type="http://schemas.openxmlformats.org/officeDocument/2006/relationships/image" Target="../media/image21.png"/></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8.xml"/><Relationship Id="rId4" Type="http://schemas.openxmlformats.org/officeDocument/2006/relationships/image" Target="../media/image18.wmf"/></Relationships>
</file>

<file path=ppt/slideLayouts/_rels/slideLayout176.xml.rels><?xml version="1.0" encoding="UTF-8" standalone="yes"?>
<Relationships xmlns="http://schemas.openxmlformats.org/package/2006/relationships"><Relationship Id="rId3" Type="http://schemas.openxmlformats.org/officeDocument/2006/relationships/image" Target="../media/image18.wmf"/><Relationship Id="rId2" Type="http://schemas.openxmlformats.org/officeDocument/2006/relationships/image" Target="../media/image19.png"/><Relationship Id="rId1" Type="http://schemas.openxmlformats.org/officeDocument/2006/relationships/slideMaster" Target="../slideMasters/slideMaster8.xml"/><Relationship Id="rId4" Type="http://schemas.openxmlformats.org/officeDocument/2006/relationships/image" Target="../media/image17.png"/></Relationships>
</file>

<file path=ppt/slideLayouts/_rels/slideLayout17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8.xml"/></Relationships>
</file>

<file path=ppt/slideLayouts/_rels/slideLayout17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8.xml"/><Relationship Id="rId4" Type="http://schemas.openxmlformats.org/officeDocument/2006/relationships/image" Target="../media/image21.png"/></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8.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8.xml"/></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8.xml"/></Relationships>
</file>

<file path=ppt/slideLayouts/_rels/slideLayout18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8.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8.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8.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10.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jp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1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1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2.jp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12.xml"/></Relationships>
</file>

<file path=ppt/slideLayouts/_rels/slideLayout26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Master" Target="../slideMasters/slideMaster13.xml"/></Relationships>
</file>

<file path=ppt/slideLayouts/_rels/slideLayout26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42.emf"/><Relationship Id="rId1" Type="http://schemas.openxmlformats.org/officeDocument/2006/relationships/slideMaster" Target="../slideMasters/slideMaster1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5.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image" Target="../media/image43.png"/><Relationship Id="rId1" Type="http://schemas.openxmlformats.org/officeDocument/2006/relationships/slideMaster" Target="../slideMasters/slideMaster1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280.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Master" Target="../slideMasters/slideMaster13.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13.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4.xml"/><Relationship Id="rId4" Type="http://schemas.openxmlformats.org/officeDocument/2006/relationships/image" Target="../media/image18.wmf"/></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18.wmf"/><Relationship Id="rId2" Type="http://schemas.openxmlformats.org/officeDocument/2006/relationships/image" Target="../media/image19.png"/><Relationship Id="rId1" Type="http://schemas.openxmlformats.org/officeDocument/2006/relationships/slideMaster" Target="../slideMasters/slideMaster4.xml"/><Relationship Id="rId4" Type="http://schemas.openxmlformats.org/officeDocument/2006/relationships/image" Target="../media/image17.png"/></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4.xml"/><Relationship Id="rId4" Type="http://schemas.openxmlformats.org/officeDocument/2006/relationships/image" Target="../media/image21.png"/></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tart screen">
    <p:bg>
      <p:bgPr>
        <a:solidFill>
          <a:srgbClr val="0078D7"/>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852480" y="6030461"/>
            <a:ext cx="1097269" cy="209971"/>
          </a:xfrm>
          <a:prstGeom prst="rect">
            <a:avLst/>
          </a:prstGeom>
        </p:spPr>
      </p:pic>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242985" y="662653"/>
            <a:ext cx="10461592" cy="5205888"/>
          </a:xfrm>
          <a:prstGeom prst="rect">
            <a:avLst/>
          </a:prstGeom>
        </p:spPr>
      </p:pic>
    </p:spTree>
    <p:extLst>
      <p:ext uri="{BB962C8B-B14F-4D97-AF65-F5344CB8AC3E}">
        <p14:creationId xmlns:p14="http://schemas.microsoft.com/office/powerpoint/2010/main" val="10743417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78D7"/>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702" y="1759921"/>
            <a:ext cx="8046632" cy="1828786"/>
          </a:xfrm>
          <a:noFill/>
        </p:spPr>
        <p:txBody>
          <a:bodyPr lIns="146304" tIns="91440" rIns="146304" bIns="91440" anchor="t" anchorCtr="0"/>
          <a:lstStyle>
            <a:lvl1pPr>
              <a:defRPr sz="5400" spc="-100" baseline="0">
                <a:solidFill>
                  <a:schemeClr val="tx1"/>
                </a:solidFill>
              </a:defRPr>
            </a:lvl1pPr>
          </a:lstStyle>
          <a:p>
            <a:r>
              <a:rPr lang="en-US" dirty="0"/>
              <a:t>Lorem ipsum</a:t>
            </a:r>
          </a:p>
        </p:txBody>
      </p:sp>
    </p:spTree>
    <p:extLst>
      <p:ext uri="{BB962C8B-B14F-4D97-AF65-F5344CB8AC3E}">
        <p14:creationId xmlns:p14="http://schemas.microsoft.com/office/powerpoint/2010/main" val="2575992805"/>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410328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2692317"/>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4"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1" tIns="46621" rIns="46621" bIns="46621" numCol="1" spcCol="0" rtlCol="0" fromWordArt="0" anchor="ctr" anchorCtr="0" forceAA="0" compatLnSpc="1">
            <a:prstTxWarp prst="textNoShape">
              <a:avLst/>
            </a:prstTxWarp>
            <a:noAutofit/>
          </a:bodyPr>
          <a:lstStyle/>
          <a:p>
            <a:pPr marL="0" marR="0" lvl="0" indent="0" algn="ctr" defTabSz="932043" rtl="0" eaLnBrk="1" fontAlgn="base" latinLnBrk="0" hangingPunct="1">
              <a:lnSpc>
                <a:spcPct val="100000"/>
              </a:lnSpc>
              <a:spcBef>
                <a:spcPct val="0"/>
              </a:spcBef>
              <a:spcAft>
                <a:spcPct val="0"/>
              </a:spcAft>
              <a:buClrTx/>
              <a:buSzTx/>
              <a:buFontTx/>
              <a:buNone/>
              <a:tabLst/>
              <a:defRPr/>
            </a:pPr>
            <a:endParaRPr kumimoji="0" lang="en-US" sz="180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74640" y="1221162"/>
            <a:ext cx="11887200" cy="2062447"/>
          </a:xfrm>
        </p:spPr>
        <p:txBody>
          <a:bodyPr/>
          <a:lstStyle>
            <a:lvl1pPr marL="0" indent="0">
              <a:buNone/>
              <a:defRPr sz="3299">
                <a:gradFill>
                  <a:gsLst>
                    <a:gs pos="1250">
                      <a:srgbClr val="000000"/>
                    </a:gs>
                    <a:gs pos="100000">
                      <a:srgbClr val="000000"/>
                    </a:gs>
                  </a:gsLst>
                  <a:lin ang="5400000" scaled="0"/>
                </a:gradFill>
                <a:latin typeface="Segoe UI" pitchFamily="34" charset="0"/>
                <a:cs typeface="Segoe UI" pitchFamily="34" charset="0"/>
              </a:defRPr>
            </a:lvl1pPr>
            <a:lvl2pPr marL="346394" indent="0">
              <a:buNone/>
              <a:defRPr>
                <a:gradFill>
                  <a:gsLst>
                    <a:gs pos="1250">
                      <a:srgbClr val="000000"/>
                    </a:gs>
                    <a:gs pos="100000">
                      <a:srgbClr val="000000"/>
                    </a:gs>
                  </a:gsLst>
                  <a:lin ang="5400000" scaled="0"/>
                </a:gradFill>
                <a:latin typeface="Segoe UI" pitchFamily="34" charset="0"/>
                <a:cs typeface="Segoe UI" pitchFamily="34" charset="0"/>
              </a:defRPr>
            </a:lvl2pPr>
            <a:lvl3pPr marL="584338" indent="0">
              <a:buNone/>
              <a:defRPr>
                <a:gradFill>
                  <a:gsLst>
                    <a:gs pos="1250">
                      <a:srgbClr val="000000"/>
                    </a:gs>
                    <a:gs pos="100000">
                      <a:srgbClr val="000000"/>
                    </a:gs>
                  </a:gsLst>
                  <a:lin ang="5400000" scaled="0"/>
                </a:gradFill>
                <a:latin typeface="Segoe UI" pitchFamily="34" charset="0"/>
                <a:cs typeface="Segoe UI" pitchFamily="34" charset="0"/>
              </a:defRPr>
            </a:lvl3pPr>
            <a:lvl4pPr marL="814188" indent="0">
              <a:buNone/>
              <a:defRPr>
                <a:gradFill>
                  <a:gsLst>
                    <a:gs pos="1250">
                      <a:srgbClr val="000000"/>
                    </a:gs>
                    <a:gs pos="100000">
                      <a:srgbClr val="000000"/>
                    </a:gs>
                  </a:gsLst>
                  <a:lin ang="5400000" scaled="0"/>
                </a:gradFill>
                <a:latin typeface="Segoe UI" pitchFamily="34" charset="0"/>
                <a:cs typeface="Segoe UI" pitchFamily="34" charset="0"/>
              </a:defRPr>
            </a:lvl4pPr>
            <a:lvl5pPr marL="1050512"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96408740"/>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2"/>
            <a:ext cx="11887200" cy="2510022"/>
          </a:xfrm>
          <a:prstGeom prst="rect">
            <a:avLst/>
          </a:prstGeom>
        </p:spPr>
        <p:txBody>
          <a:bodyPr/>
          <a:lstStyle>
            <a:lvl1pPr marL="290379" indent="-290379">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238" indent="-280857">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615" indent="-290379">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109" indent="-228494">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605" indent="-228494">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1"/>
          </a:xfrm>
          <a:prstGeom prst="rect">
            <a:avLst/>
          </a:prstGeom>
          <a:solidFill>
            <a:srgbClr val="FFFF99"/>
          </a:solidFill>
        </p:spPr>
        <p:txBody>
          <a:bodyPr wrap="square" lIns="155412" tIns="77705" rIns="155412" bIns="77705" anchor="b" anchorCtr="0">
            <a:noAutofit/>
          </a:bodyPr>
          <a:lstStyle>
            <a:lvl1pPr algn="r">
              <a:buFont typeface="Arial" pitchFamily="34" charset="0"/>
              <a:buNone/>
              <a:defRPr sz="3699"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408013726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1_Title Slide 2_Option 1 - Preferred">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1"/>
            <a:ext cx="8046632" cy="1828786"/>
          </a:xfrm>
          <a:noFill/>
        </p:spPr>
        <p:txBody>
          <a:bodyPr lIns="146304" tIns="91440" rIns="146304" bIns="91440" anchor="t" anchorCtr="0"/>
          <a:lstStyle>
            <a:lvl1pPr>
              <a:defRPr sz="5400" spc="-100" baseline="0">
                <a:solidFill>
                  <a:schemeClr val="tx1"/>
                </a:solidFill>
              </a:defRPr>
            </a:lvl1pPr>
          </a:lstStyle>
          <a:p>
            <a:r>
              <a:rPr lang="en-US" dirty="0"/>
              <a:t>Lorem ipsum</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79" y="6234297"/>
            <a:ext cx="1097269" cy="209971"/>
          </a:xfrm>
          <a:prstGeom prst="rect">
            <a:avLst/>
          </a:prstGeom>
        </p:spPr>
      </p:pic>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229895" y="936970"/>
            <a:ext cx="4096468" cy="5120584"/>
          </a:xfrm>
          <a:prstGeom prst="rect">
            <a:avLst/>
          </a:prstGeom>
        </p:spPr>
      </p:pic>
    </p:spTree>
    <p:extLst>
      <p:ext uri="{BB962C8B-B14F-4D97-AF65-F5344CB8AC3E}">
        <p14:creationId xmlns:p14="http://schemas.microsoft.com/office/powerpoint/2010/main" val="13825593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DevOps Title">
    <p:bg>
      <p:bgPr>
        <a:solidFill>
          <a:schemeClr val="tx1"/>
        </a:solidFill>
        <a:effectLst/>
      </p:bgPr>
    </p:bg>
    <p:spTree>
      <p:nvGrpSpPr>
        <p:cNvPr id="1" name=""/>
        <p:cNvGrpSpPr/>
        <p:nvPr/>
      </p:nvGrpSpPr>
      <p:grpSpPr>
        <a:xfrm>
          <a:off x="0" y="0"/>
          <a:ext cx="0" cy="0"/>
          <a:chOff x="0" y="0"/>
          <a:chExt cx="0" cy="0"/>
        </a:xfrm>
      </p:grpSpPr>
      <p:pic>
        <p:nvPicPr>
          <p:cNvPr id="3" name="Picture 2" descr="Microsoft.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10558" y="6411054"/>
            <a:ext cx="1455115" cy="310687"/>
          </a:xfrm>
          <a:prstGeom prst="rect">
            <a:avLst/>
          </a:prstGeom>
        </p:spPr>
      </p:pic>
      <p:sp>
        <p:nvSpPr>
          <p:cNvPr id="8" name="Text Placeholder 4"/>
          <p:cNvSpPr>
            <a:spLocks noGrp="1"/>
          </p:cNvSpPr>
          <p:nvPr>
            <p:ph type="body" sz="quarter" idx="12" hasCustomPrompt="1"/>
          </p:nvPr>
        </p:nvSpPr>
        <p:spPr>
          <a:xfrm>
            <a:off x="371071" y="4375682"/>
            <a:ext cx="5848080" cy="914400"/>
          </a:xfrm>
          <a:prstGeom prst="rect">
            <a:avLst/>
          </a:prstGeom>
          <a:noFill/>
        </p:spPr>
        <p:txBody>
          <a:bodyPr lIns="107536" tIns="80653" rIns="107536" bIns="80653">
            <a:noAutofit/>
          </a:bodyPr>
          <a:lstStyle>
            <a:lvl1pPr marL="0" indent="0">
              <a:spcBef>
                <a:spcPts val="0"/>
              </a:spcBef>
              <a:buNone/>
              <a:defRPr sz="1904" b="0" i="0" spc="0" baseline="0">
                <a:solidFill>
                  <a:srgbClr val="616161"/>
                </a:solidFill>
                <a:latin typeface="Segoe UI"/>
                <a:cs typeface="Segoe UI"/>
              </a:defRPr>
            </a:lvl1pPr>
          </a:lstStyle>
          <a:p>
            <a:pPr lvl="0"/>
            <a:r>
              <a:rPr lang="en-US" dirty="0"/>
              <a:t>Speaker Name</a:t>
            </a:r>
          </a:p>
        </p:txBody>
      </p:sp>
      <p:sp>
        <p:nvSpPr>
          <p:cNvPr id="10" name="Title 1"/>
          <p:cNvSpPr>
            <a:spLocks noGrp="1"/>
          </p:cNvSpPr>
          <p:nvPr>
            <p:ph type="title" hasCustomPrompt="1"/>
          </p:nvPr>
        </p:nvSpPr>
        <p:spPr>
          <a:xfrm>
            <a:off x="369232" y="2670893"/>
            <a:ext cx="5848080" cy="1469661"/>
          </a:xfrm>
          <a:prstGeom prst="rect">
            <a:avLst/>
          </a:prstGeom>
          <a:noFill/>
        </p:spPr>
        <p:txBody>
          <a:bodyPr lIns="107536" tIns="67211" rIns="107536" bIns="67211" anchor="t" anchorCtr="0"/>
          <a:lstStyle>
            <a:lvl1pPr>
              <a:defRPr sz="5304" spc="-101" baseline="0">
                <a:solidFill>
                  <a:srgbClr val="616161"/>
                </a:solidFill>
              </a:defRPr>
            </a:lvl1pPr>
          </a:lstStyle>
          <a:p>
            <a:r>
              <a:rPr lang="en-US" dirty="0"/>
              <a:t>Presentation title</a:t>
            </a:r>
          </a:p>
        </p:txBody>
      </p:sp>
      <p:sp>
        <p:nvSpPr>
          <p:cNvPr id="14" name="Text Placeholder 3"/>
          <p:cNvSpPr>
            <a:spLocks noGrp="1"/>
          </p:cNvSpPr>
          <p:nvPr>
            <p:ph type="body" sz="quarter" idx="13" hasCustomPrompt="1"/>
          </p:nvPr>
        </p:nvSpPr>
        <p:spPr>
          <a:xfrm>
            <a:off x="371500" y="2231788"/>
            <a:ext cx="3662145" cy="433625"/>
          </a:xfrm>
          <a:prstGeom prst="rect">
            <a:avLst/>
          </a:prstGeom>
        </p:spPr>
        <p:txBody>
          <a:bodyPr vert="horz" lIns="160093" tIns="40023" rIns="80047" bIns="40023" anchor="b" anchorCtr="0"/>
          <a:lstStyle>
            <a:lvl1pPr marL="0" indent="0">
              <a:buNone/>
              <a:defRPr sz="1904">
                <a:solidFill>
                  <a:schemeClr val="bg1"/>
                </a:solidFill>
              </a:defRPr>
            </a:lvl1pPr>
            <a:lvl4pPr marL="1632831" indent="0">
              <a:buNone/>
              <a:defRPr/>
            </a:lvl4pPr>
          </a:lstStyle>
          <a:p>
            <a:pPr lvl="0"/>
            <a:r>
              <a:rPr lang="en-US" dirty="0"/>
              <a:t>SCENARIO</a:t>
            </a:r>
          </a:p>
        </p:txBody>
      </p:sp>
      <p:pic>
        <p:nvPicPr>
          <p:cNvPr id="9" name="Picture 8" descr="CloudCampaign_LockupV2_Gray.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257" y="367643"/>
            <a:ext cx="2850081" cy="228326"/>
          </a:xfrm>
          <a:prstGeom prst="rect">
            <a:avLst/>
          </a:prstGeom>
        </p:spPr>
      </p:pic>
      <p:pic>
        <p:nvPicPr>
          <p:cNvPr id="4" name="Picture 3" descr="DevOps_KeyVisual.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56539" y="1632722"/>
            <a:ext cx="4413986" cy="4413360"/>
          </a:xfrm>
          <a:prstGeom prst="rect">
            <a:avLst/>
          </a:prstGeom>
        </p:spPr>
      </p:pic>
    </p:spTree>
    <p:extLst>
      <p:ext uri="{BB962C8B-B14F-4D97-AF65-F5344CB8AC3E}">
        <p14:creationId xmlns:p14="http://schemas.microsoft.com/office/powerpoint/2010/main" val="37765421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DevTest Title">
    <p:bg>
      <p:bgPr>
        <a:solidFill>
          <a:schemeClr val="tx1"/>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371071" y="4375682"/>
            <a:ext cx="5848080" cy="914400"/>
          </a:xfrm>
          <a:prstGeom prst="rect">
            <a:avLst/>
          </a:prstGeom>
          <a:noFill/>
        </p:spPr>
        <p:txBody>
          <a:bodyPr lIns="107536" tIns="80653" rIns="107536" bIns="80653">
            <a:noAutofit/>
          </a:bodyPr>
          <a:lstStyle>
            <a:lvl1pPr marL="0" indent="0">
              <a:spcBef>
                <a:spcPts val="0"/>
              </a:spcBef>
              <a:buNone/>
              <a:defRPr sz="1904" b="0" i="0" spc="0" baseline="0">
                <a:solidFill>
                  <a:srgbClr val="616161"/>
                </a:solidFill>
                <a:latin typeface="Segoe UI"/>
                <a:cs typeface="Segoe UI"/>
              </a:defRPr>
            </a:lvl1pPr>
          </a:lstStyle>
          <a:p>
            <a:pPr lvl="0"/>
            <a:r>
              <a:rPr lang="en-US" dirty="0"/>
              <a:t>Speaker Name</a:t>
            </a:r>
          </a:p>
        </p:txBody>
      </p:sp>
      <p:sp>
        <p:nvSpPr>
          <p:cNvPr id="9" name="Title 1"/>
          <p:cNvSpPr>
            <a:spLocks noGrp="1"/>
          </p:cNvSpPr>
          <p:nvPr>
            <p:ph type="title" hasCustomPrompt="1"/>
          </p:nvPr>
        </p:nvSpPr>
        <p:spPr>
          <a:xfrm>
            <a:off x="369232" y="2670893"/>
            <a:ext cx="5848080" cy="1469661"/>
          </a:xfrm>
          <a:prstGeom prst="rect">
            <a:avLst/>
          </a:prstGeom>
          <a:noFill/>
        </p:spPr>
        <p:txBody>
          <a:bodyPr lIns="107536" tIns="67211" rIns="107536" bIns="67211" anchor="t" anchorCtr="0"/>
          <a:lstStyle>
            <a:lvl1pPr>
              <a:defRPr sz="5304" spc="-101" baseline="0">
                <a:solidFill>
                  <a:srgbClr val="616161"/>
                </a:solidFill>
              </a:defRPr>
            </a:lvl1pPr>
          </a:lstStyle>
          <a:p>
            <a:r>
              <a:rPr lang="en-US" dirty="0"/>
              <a:t>Presentation title</a:t>
            </a:r>
          </a:p>
        </p:txBody>
      </p:sp>
      <p:sp>
        <p:nvSpPr>
          <p:cNvPr id="4" name="Text Placeholder 3"/>
          <p:cNvSpPr>
            <a:spLocks noGrp="1"/>
          </p:cNvSpPr>
          <p:nvPr>
            <p:ph type="body" sz="quarter" idx="13" hasCustomPrompt="1"/>
          </p:nvPr>
        </p:nvSpPr>
        <p:spPr>
          <a:xfrm>
            <a:off x="371500" y="2231788"/>
            <a:ext cx="3662145" cy="433625"/>
          </a:xfrm>
          <a:prstGeom prst="rect">
            <a:avLst/>
          </a:prstGeom>
        </p:spPr>
        <p:txBody>
          <a:bodyPr vert="horz" lIns="160093" tIns="40023" rIns="80047" bIns="40023" anchor="b" anchorCtr="0"/>
          <a:lstStyle>
            <a:lvl1pPr marL="0" indent="0">
              <a:buNone/>
              <a:defRPr sz="1904">
                <a:solidFill>
                  <a:schemeClr val="bg1"/>
                </a:solidFill>
              </a:defRPr>
            </a:lvl1pPr>
            <a:lvl4pPr marL="1632831" indent="0">
              <a:buNone/>
              <a:defRPr/>
            </a:lvl4pPr>
          </a:lstStyle>
          <a:p>
            <a:pPr lvl="0"/>
            <a:r>
              <a:rPr lang="en-US" dirty="0"/>
              <a:t>SCENARIO</a:t>
            </a:r>
          </a:p>
        </p:txBody>
      </p:sp>
      <p:pic>
        <p:nvPicPr>
          <p:cNvPr id="7" name="Picture 6" descr="CloudCampaign_LockupV2_Gray.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8257" y="367643"/>
            <a:ext cx="2850081" cy="228326"/>
          </a:xfrm>
          <a:prstGeom prst="rect">
            <a:avLst/>
          </a:prstGeom>
        </p:spPr>
      </p:pic>
      <p:pic>
        <p:nvPicPr>
          <p:cNvPr id="10" name="Picture 9" descr="Microsoft.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10558" y="6411054"/>
            <a:ext cx="1455115" cy="310687"/>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56539" y="1632722"/>
            <a:ext cx="4413986" cy="4413360"/>
          </a:xfrm>
          <a:prstGeom prst="rect">
            <a:avLst/>
          </a:prstGeom>
        </p:spPr>
      </p:pic>
    </p:spTree>
    <p:extLst>
      <p:ext uri="{BB962C8B-B14F-4D97-AF65-F5344CB8AC3E}">
        <p14:creationId xmlns:p14="http://schemas.microsoft.com/office/powerpoint/2010/main" val="519295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Mobile Title">
    <p:bg>
      <p:bgPr>
        <a:solidFill>
          <a:schemeClr val="tx1"/>
        </a:solidFill>
        <a:effectLst/>
      </p:bgPr>
    </p:bg>
    <p:spTree>
      <p:nvGrpSpPr>
        <p:cNvPr id="1" name=""/>
        <p:cNvGrpSpPr/>
        <p:nvPr/>
      </p:nvGrpSpPr>
      <p:grpSpPr>
        <a:xfrm>
          <a:off x="0" y="0"/>
          <a:ext cx="0" cy="0"/>
          <a:chOff x="0" y="0"/>
          <a:chExt cx="0" cy="0"/>
        </a:xfrm>
      </p:grpSpPr>
      <p:sp>
        <p:nvSpPr>
          <p:cNvPr id="8" name="Text Placeholder 4"/>
          <p:cNvSpPr>
            <a:spLocks noGrp="1"/>
          </p:cNvSpPr>
          <p:nvPr>
            <p:ph type="body" sz="quarter" idx="12" hasCustomPrompt="1"/>
          </p:nvPr>
        </p:nvSpPr>
        <p:spPr>
          <a:xfrm>
            <a:off x="371071" y="4375682"/>
            <a:ext cx="5848080" cy="914400"/>
          </a:xfrm>
          <a:prstGeom prst="rect">
            <a:avLst/>
          </a:prstGeom>
          <a:noFill/>
        </p:spPr>
        <p:txBody>
          <a:bodyPr lIns="107536" tIns="80653" rIns="107536" bIns="80653">
            <a:noAutofit/>
          </a:bodyPr>
          <a:lstStyle>
            <a:lvl1pPr marL="0" indent="0">
              <a:spcBef>
                <a:spcPts val="0"/>
              </a:spcBef>
              <a:buNone/>
              <a:defRPr sz="1904" b="0" i="0" spc="0" baseline="0">
                <a:solidFill>
                  <a:srgbClr val="616161"/>
                </a:solidFill>
                <a:latin typeface="Segoe UI"/>
                <a:cs typeface="Segoe UI"/>
              </a:defRPr>
            </a:lvl1pPr>
          </a:lstStyle>
          <a:p>
            <a:pPr lvl="0"/>
            <a:r>
              <a:rPr lang="en-US" dirty="0"/>
              <a:t>Speaker Name</a:t>
            </a:r>
          </a:p>
        </p:txBody>
      </p:sp>
      <p:sp>
        <p:nvSpPr>
          <p:cNvPr id="11" name="Title 1"/>
          <p:cNvSpPr>
            <a:spLocks noGrp="1"/>
          </p:cNvSpPr>
          <p:nvPr>
            <p:ph type="title" hasCustomPrompt="1"/>
          </p:nvPr>
        </p:nvSpPr>
        <p:spPr>
          <a:xfrm>
            <a:off x="369232" y="2670893"/>
            <a:ext cx="5848080" cy="1469661"/>
          </a:xfrm>
          <a:prstGeom prst="rect">
            <a:avLst/>
          </a:prstGeom>
          <a:noFill/>
        </p:spPr>
        <p:txBody>
          <a:bodyPr lIns="107536" tIns="67211" rIns="107536" bIns="67211" anchor="t" anchorCtr="0"/>
          <a:lstStyle>
            <a:lvl1pPr>
              <a:defRPr sz="5304" spc="-101" baseline="0">
                <a:solidFill>
                  <a:srgbClr val="616161"/>
                </a:solidFill>
              </a:defRPr>
            </a:lvl1pPr>
          </a:lstStyle>
          <a:p>
            <a:r>
              <a:rPr lang="en-US" dirty="0"/>
              <a:t>Presentation title</a:t>
            </a:r>
          </a:p>
        </p:txBody>
      </p:sp>
      <p:sp>
        <p:nvSpPr>
          <p:cNvPr id="13" name="Text Placeholder 3"/>
          <p:cNvSpPr>
            <a:spLocks noGrp="1"/>
          </p:cNvSpPr>
          <p:nvPr>
            <p:ph type="body" sz="quarter" idx="13" hasCustomPrompt="1"/>
          </p:nvPr>
        </p:nvSpPr>
        <p:spPr>
          <a:xfrm>
            <a:off x="371500" y="2231788"/>
            <a:ext cx="3662145" cy="433625"/>
          </a:xfrm>
          <a:prstGeom prst="rect">
            <a:avLst/>
          </a:prstGeom>
        </p:spPr>
        <p:txBody>
          <a:bodyPr vert="horz" lIns="160093" tIns="40023" rIns="80047" bIns="40023" anchor="b" anchorCtr="0"/>
          <a:lstStyle>
            <a:lvl1pPr marL="0" indent="0">
              <a:buNone/>
              <a:defRPr sz="1904">
                <a:solidFill>
                  <a:schemeClr val="bg1"/>
                </a:solidFill>
              </a:defRPr>
            </a:lvl1pPr>
            <a:lvl4pPr marL="1632831" indent="0">
              <a:buNone/>
              <a:defRPr/>
            </a:lvl4pPr>
          </a:lstStyle>
          <a:p>
            <a:pPr lvl="0"/>
            <a:r>
              <a:rPr lang="en-US" dirty="0"/>
              <a:t>SCENARIO</a:t>
            </a:r>
          </a:p>
        </p:txBody>
      </p:sp>
      <p:pic>
        <p:nvPicPr>
          <p:cNvPr id="9" name="Picture 8" descr="CloudCampaign_LockupV2_Gray.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8257" y="367643"/>
            <a:ext cx="2850081" cy="228326"/>
          </a:xfrm>
          <a:prstGeom prst="rect">
            <a:avLst/>
          </a:prstGeom>
        </p:spPr>
      </p:pic>
      <p:pic>
        <p:nvPicPr>
          <p:cNvPr id="10" name="Picture 9" descr="Microsoft.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10558" y="6411054"/>
            <a:ext cx="1455115" cy="310687"/>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56539" y="1632722"/>
            <a:ext cx="4413986" cy="4413360"/>
          </a:xfrm>
          <a:prstGeom prst="rect">
            <a:avLst/>
          </a:prstGeom>
        </p:spPr>
      </p:pic>
    </p:spTree>
    <p:extLst>
      <p:ext uri="{BB962C8B-B14F-4D97-AF65-F5344CB8AC3E}">
        <p14:creationId xmlns:p14="http://schemas.microsoft.com/office/powerpoint/2010/main" val="35004017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DevOps Section">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71071" y="277159"/>
            <a:ext cx="7315200" cy="1831975"/>
          </a:xfrm>
          <a:prstGeom prst="rect">
            <a:avLst/>
          </a:prstGeom>
          <a:noFill/>
        </p:spPr>
        <p:txBody>
          <a:bodyPr lIns="80047" tIns="67211" rIns="80047" bIns="67211" anchor="t" anchorCtr="0"/>
          <a:lstStyle>
            <a:lvl1pPr>
              <a:defRPr sz="8703" spc="-101" baseline="0">
                <a:solidFill>
                  <a:srgbClr val="616161"/>
                </a:solidFill>
              </a:defRPr>
            </a:lvl1pPr>
          </a:lstStyle>
          <a:p>
            <a:r>
              <a:rPr lang="en-US" dirty="0"/>
              <a:t>Section title</a:t>
            </a:r>
          </a:p>
        </p:txBody>
      </p:sp>
      <p:pic>
        <p:nvPicPr>
          <p:cNvPr id="5" name="Picture 4" descr="DevOps_KeyVisual.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33564" y="2186664"/>
            <a:ext cx="4707301" cy="4706633"/>
          </a:xfrm>
          <a:prstGeom prst="rect">
            <a:avLst/>
          </a:prstGeom>
        </p:spPr>
      </p:pic>
    </p:spTree>
    <p:extLst>
      <p:ext uri="{BB962C8B-B14F-4D97-AF65-F5344CB8AC3E}">
        <p14:creationId xmlns:p14="http://schemas.microsoft.com/office/powerpoint/2010/main" val="14086052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DevTest Section">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71071" y="277159"/>
            <a:ext cx="7315200" cy="1831975"/>
          </a:xfrm>
          <a:prstGeom prst="rect">
            <a:avLst/>
          </a:prstGeom>
          <a:noFill/>
        </p:spPr>
        <p:txBody>
          <a:bodyPr lIns="80047" tIns="67211" rIns="80047" bIns="67211" anchor="t" anchorCtr="0"/>
          <a:lstStyle>
            <a:lvl1pPr>
              <a:defRPr sz="8703" spc="-101" baseline="0">
                <a:solidFill>
                  <a:srgbClr val="616161"/>
                </a:solidFill>
              </a:defRPr>
            </a:lvl1pPr>
          </a:lstStyle>
          <a:p>
            <a:r>
              <a:rPr lang="en-US" dirty="0"/>
              <a:t>Section title</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33564" y="2186664"/>
            <a:ext cx="4707301" cy="4706633"/>
          </a:xfrm>
          <a:prstGeom prst="rect">
            <a:avLst/>
          </a:prstGeom>
        </p:spPr>
      </p:pic>
    </p:spTree>
    <p:extLst>
      <p:ext uri="{BB962C8B-B14F-4D97-AF65-F5344CB8AC3E}">
        <p14:creationId xmlns:p14="http://schemas.microsoft.com/office/powerpoint/2010/main" val="20463684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lank">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69087561"/>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Mobile Section">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71071" y="277159"/>
            <a:ext cx="7315200" cy="1831975"/>
          </a:xfrm>
          <a:prstGeom prst="rect">
            <a:avLst/>
          </a:prstGeom>
          <a:noFill/>
        </p:spPr>
        <p:txBody>
          <a:bodyPr lIns="80047" tIns="67211" rIns="80047" bIns="67211" anchor="t" anchorCtr="0"/>
          <a:lstStyle>
            <a:lvl1pPr>
              <a:defRPr sz="8703" spc="-101" baseline="0">
                <a:solidFill>
                  <a:srgbClr val="616161"/>
                </a:solidFill>
              </a:defRPr>
            </a:lvl1pPr>
          </a:lstStyle>
          <a:p>
            <a:r>
              <a:rPr lang="en-US" dirty="0"/>
              <a:t>Section title</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33564" y="2186664"/>
            <a:ext cx="4707301" cy="4706633"/>
          </a:xfrm>
          <a:prstGeom prst="rect">
            <a:avLst/>
          </a:prstGeom>
        </p:spPr>
      </p:pic>
    </p:spTree>
    <p:extLst>
      <p:ext uri="{BB962C8B-B14F-4D97-AF65-F5344CB8AC3E}">
        <p14:creationId xmlns:p14="http://schemas.microsoft.com/office/powerpoint/2010/main" val="41613826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DevTest Section Accent">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6215" y="2125667"/>
            <a:ext cx="11697696" cy="1831975"/>
          </a:xfrm>
          <a:prstGeom prst="rect">
            <a:avLst/>
          </a:prstGeom>
          <a:noFill/>
        </p:spPr>
        <p:txBody>
          <a:bodyPr lIns="80047" tIns="67211" rIns="80047" bIns="67211" anchor="t" anchorCtr="0"/>
          <a:lstStyle>
            <a:lvl1pPr>
              <a:defRPr sz="8703"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9732030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DevOps Section Accent">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6215" y="2125667"/>
            <a:ext cx="11697696" cy="1831975"/>
          </a:xfrm>
          <a:prstGeom prst="rect">
            <a:avLst/>
          </a:prstGeom>
          <a:noFill/>
        </p:spPr>
        <p:txBody>
          <a:bodyPr lIns="80047" tIns="67211" rIns="80047" bIns="67211" anchor="t" anchorCtr="0"/>
          <a:lstStyle>
            <a:lvl1pPr>
              <a:defRPr sz="8703"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4123733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Mobile Section Accent">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6215" y="2125667"/>
            <a:ext cx="11697696" cy="1831975"/>
          </a:xfrm>
          <a:prstGeom prst="rect">
            <a:avLst/>
          </a:prstGeom>
          <a:noFill/>
        </p:spPr>
        <p:txBody>
          <a:bodyPr lIns="80047" tIns="67211" rIns="80047" bIns="67211" anchor="t" anchorCtr="0"/>
          <a:lstStyle>
            <a:lvl1pPr>
              <a:defRPr sz="8703" spc="-101" baseline="0">
                <a:solidFill>
                  <a:schemeClr val="tx1"/>
                </a:solidFill>
              </a:defRPr>
            </a:lvl1pPr>
          </a:lstStyle>
          <a:p>
            <a:r>
              <a:rPr lang="en-US" dirty="0"/>
              <a:t>Section title</a:t>
            </a:r>
          </a:p>
        </p:txBody>
      </p:sp>
    </p:spTree>
    <p:extLst>
      <p:ext uri="{BB962C8B-B14F-4D97-AF65-F5344CB8AC3E}">
        <p14:creationId xmlns:p14="http://schemas.microsoft.com/office/powerpoint/2010/main" val="28806657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DevTest Blank Accent">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854076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DevOps Blank Accent">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39612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Mobile Blank Accent">
    <p:bg>
      <p:bgPr>
        <a:solidFill>
          <a:schemeClr val="accent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9527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userDrawn="1">
  <p:cSld name="Title Slide 3">
    <p:bg>
      <p:bgPr>
        <a:solidFill>
          <a:schemeClr val="accent2"/>
        </a:solidFill>
        <a:effectLst/>
      </p:bgPr>
    </p:bg>
    <p:spTree>
      <p:nvGrpSpPr>
        <p:cNvPr id="1" name=""/>
        <p:cNvGrpSpPr/>
        <p:nvPr/>
      </p:nvGrpSpPr>
      <p:grpSpPr>
        <a:xfrm>
          <a:off x="0" y="0"/>
          <a:ext cx="0" cy="0"/>
          <a:chOff x="0" y="0"/>
          <a:chExt cx="0" cy="0"/>
        </a:xfrm>
      </p:grpSpPr>
      <p:pic>
        <p:nvPicPr>
          <p:cNvPr id="2" name="Picture 1" descr="VS_PowerPoint_16x9-01.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434712" cy="6994525"/>
          </a:xfrm>
          <a:prstGeom prst="rect">
            <a:avLst/>
          </a:prstGeom>
        </p:spPr>
      </p:pic>
      <p:sp>
        <p:nvSpPr>
          <p:cNvPr id="5" name="Text Placeholder 4"/>
          <p:cNvSpPr>
            <a:spLocks noGrp="1"/>
          </p:cNvSpPr>
          <p:nvPr>
            <p:ph type="body" sz="quarter" idx="12" hasCustomPrompt="1"/>
          </p:nvPr>
        </p:nvSpPr>
        <p:spPr>
          <a:xfrm>
            <a:off x="276542" y="5600698"/>
            <a:ext cx="7315200" cy="1830388"/>
          </a:xfrm>
          <a:prstGeom prst="rect">
            <a:avLst/>
          </a:prstGeom>
          <a:noFill/>
        </p:spPr>
        <p:txBody>
          <a:bodyPr lIns="146260" tIns="109696" rIns="146260" bIns="109696">
            <a:noAutofit/>
          </a:bodyPr>
          <a:lstStyle>
            <a:lvl1pPr marL="0" indent="0">
              <a:spcBef>
                <a:spcPts val="0"/>
              </a:spcBef>
              <a:buNone/>
              <a:defRPr sz="30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3763403"/>
            <a:ext cx="7315200" cy="1837298"/>
          </a:xfrm>
          <a:prstGeom prst="rect">
            <a:avLst/>
          </a:prstGeom>
          <a:noFill/>
        </p:spPr>
        <p:txBody>
          <a:bodyPr lIns="146260" tIns="91413" rIns="146260" bIns="91413" anchor="t" anchorCtr="0"/>
          <a:lstStyle>
            <a:lvl1pPr>
              <a:defRPr sz="5000" spc="-100" baseline="0">
                <a:gradFill>
                  <a:gsLst>
                    <a:gs pos="3333">
                      <a:schemeClr val="tx1"/>
                    </a:gs>
                    <a:gs pos="39000">
                      <a:schemeClr val="tx1"/>
                    </a:gs>
                  </a:gsLst>
                  <a:lin ang="5400000" scaled="0"/>
                </a:gradFill>
              </a:defRPr>
            </a:lvl1pPr>
          </a:lstStyle>
          <a:p>
            <a:r>
              <a:rPr lang="en-US" dirty="0"/>
              <a:t>Presentation title</a:t>
            </a:r>
          </a:p>
        </p:txBody>
      </p:sp>
    </p:spTree>
    <p:extLst>
      <p:ext uri="{BB962C8B-B14F-4D97-AF65-F5344CB8AC3E}">
        <p14:creationId xmlns:p14="http://schemas.microsoft.com/office/powerpoint/2010/main" val="42413733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userDrawn="1">
  <p:cSld name="Content Tile + Image">
    <p:spTree>
      <p:nvGrpSpPr>
        <p:cNvPr id="1" name=""/>
        <p:cNvGrpSpPr/>
        <p:nvPr/>
      </p:nvGrpSpPr>
      <p:grpSpPr>
        <a:xfrm>
          <a:off x="0" y="0"/>
          <a:ext cx="0" cy="0"/>
          <a:chOff x="0" y="0"/>
          <a:chExt cx="0" cy="0"/>
        </a:xfrm>
      </p:grpSpPr>
      <p:sp>
        <p:nvSpPr>
          <p:cNvPr id="7" name="Picture Placeholder 3"/>
          <p:cNvSpPr>
            <a:spLocks noGrp="1"/>
          </p:cNvSpPr>
          <p:nvPr>
            <p:ph type="pic" sz="quarter" idx="14"/>
          </p:nvPr>
        </p:nvSpPr>
        <p:spPr>
          <a:xfrm>
            <a:off x="4169891" y="2122133"/>
            <a:ext cx="7995121" cy="3657600"/>
          </a:xfrm>
          <a:prstGeom prst="rect">
            <a:avLst/>
          </a:prstGeom>
        </p:spPr>
        <p:txBody>
          <a:bodyPr/>
          <a:lstStyle/>
          <a:p>
            <a:endParaRPr lang="en-US" dirty="0"/>
          </a:p>
        </p:txBody>
      </p:sp>
      <p:sp>
        <p:nvSpPr>
          <p:cNvPr id="2" name="Title 1"/>
          <p:cNvSpPr>
            <a:spLocks noGrp="1"/>
          </p:cNvSpPr>
          <p:nvPr>
            <p:ph type="title"/>
          </p:nvPr>
        </p:nvSpPr>
        <p:spPr>
          <a:xfrm>
            <a:off x="274642" y="295277"/>
            <a:ext cx="11889564" cy="917575"/>
          </a:xfrm>
          <a:prstGeom prst="rect">
            <a:avLst/>
          </a:prstGeom>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1" y="2124075"/>
            <a:ext cx="3913632" cy="3657600"/>
          </a:xfrm>
          <a:prstGeom prst="rect">
            <a:avLst/>
          </a:prstGeom>
          <a:solidFill>
            <a:schemeClr val="accent3"/>
          </a:solidFill>
        </p:spPr>
        <p:txBody>
          <a:bodyPr wrap="square" tIns="146304" bIns="146304">
            <a:noAutofit/>
          </a:bodyPr>
          <a:lstStyle>
            <a:lvl1pPr marL="0" indent="0">
              <a:spcBef>
                <a:spcPts val="1224"/>
              </a:spcBef>
              <a:buClr>
                <a:schemeClr val="tx1"/>
              </a:buClr>
              <a:buFont typeface="Wingdings" pitchFamily="2" charset="2"/>
              <a:buNone/>
              <a:defRPr sz="4000">
                <a:solidFill>
                  <a:schemeClr val="bg1"/>
                </a:solidFill>
              </a:defRPr>
            </a:lvl1pPr>
            <a:lvl2pPr marL="0" indent="0">
              <a:spcBef>
                <a:spcPts val="1080"/>
              </a:spcBef>
              <a:buNone/>
              <a:defRPr sz="2000">
                <a:solidFill>
                  <a:schemeClr val="bg1"/>
                </a:solidFill>
              </a:defRPr>
            </a:lvl2pPr>
            <a:lvl3pPr marL="231707" indent="0">
              <a:buNone/>
              <a:tabLst/>
              <a:defRPr sz="2000">
                <a:solidFill>
                  <a:schemeClr val="bg1"/>
                </a:solidFill>
              </a:defRPr>
            </a:lvl3pPr>
            <a:lvl4pPr marL="460239" indent="0">
              <a:buNone/>
              <a:defRPr>
                <a:solidFill>
                  <a:schemeClr val="bg1"/>
                </a:solidFill>
              </a:defRPr>
            </a:lvl4pPr>
            <a:lvl5pPr marL="685598"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4295676"/>
      </p:ext>
    </p:extLst>
  </p:cSld>
  <p:clrMapOvr>
    <a:masterClrMapping/>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userDrawn="1">
  <p:cSld name="Blank">
    <p:bg>
      <p:bgPr>
        <a:solidFill>
          <a:srgbClr val="00205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92751568"/>
      </p:ext>
    </p:extLst>
  </p:cSld>
  <p:clrMapOvr>
    <a:masterClrMapping/>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7481685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userDrawn="1">
  <p:cSld name="Generic Title Only (No footer)">
    <p:spTree>
      <p:nvGrpSpPr>
        <p:cNvPr id="1" name=""/>
        <p:cNvGrpSpPr/>
        <p:nvPr/>
      </p:nvGrpSpPr>
      <p:grpSpPr>
        <a:xfrm>
          <a:off x="0" y="0"/>
          <a:ext cx="0" cy="0"/>
          <a:chOff x="0" y="0"/>
          <a:chExt cx="0" cy="0"/>
        </a:xfrm>
      </p:grpSpPr>
      <p:sp>
        <p:nvSpPr>
          <p:cNvPr id="5" name="Title 1"/>
          <p:cNvSpPr>
            <a:spLocks noGrp="1"/>
          </p:cNvSpPr>
          <p:nvPr>
            <p:ph type="title"/>
          </p:nvPr>
        </p:nvSpPr>
        <p:spPr>
          <a:xfrm>
            <a:off x="366217" y="295279"/>
            <a:ext cx="11697695" cy="917575"/>
          </a:xfrm>
          <a:prstGeom prst="rect">
            <a:avLst/>
          </a:prstGeom>
        </p:spPr>
        <p:txBody>
          <a:bodyPr/>
          <a:lstStyle/>
          <a:p>
            <a:r>
              <a:rPr lang="en-US"/>
              <a:t>Click to edit Master title style</a:t>
            </a:r>
            <a:endParaRPr lang="en-US" dirty="0"/>
          </a:p>
        </p:txBody>
      </p:sp>
      <p:sp>
        <p:nvSpPr>
          <p:cNvPr id="2" name="Rectangle 1"/>
          <p:cNvSpPr/>
          <p:nvPr userDrawn="1"/>
        </p:nvSpPr>
        <p:spPr bwMode="auto">
          <a:xfrm>
            <a:off x="1" y="6422988"/>
            <a:ext cx="3249830" cy="571537"/>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17707" tIns="174166" rIns="217707" bIns="174166" numCol="1" spcCol="0" rtlCol="0" fromWordArt="0" anchor="t" anchorCtr="0" forceAA="0" compatLnSpc="1">
            <a:prstTxWarp prst="textNoShape">
              <a:avLst/>
            </a:prstTxWarp>
            <a:noAutofit/>
          </a:bodyPr>
          <a:lstStyle/>
          <a:p>
            <a:pPr marL="0" marR="0" lvl="0" indent="0" algn="ctr" defTabSz="1110067" rtl="0" eaLnBrk="1" fontAlgn="base" latinLnBrk="0" hangingPunct="1">
              <a:lnSpc>
                <a:spcPct val="90000"/>
              </a:lnSpc>
              <a:spcBef>
                <a:spcPct val="0"/>
              </a:spcBef>
              <a:spcAft>
                <a:spcPct val="0"/>
              </a:spcAft>
              <a:buClrTx/>
              <a:buSzTx/>
              <a:buFontTx/>
              <a:buNone/>
              <a:tabLst/>
              <a:defRPr/>
            </a:pPr>
            <a:endParaRPr kumimoji="0" lang="en-US" sz="2856"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Tree>
    <p:extLst>
      <p:ext uri="{BB962C8B-B14F-4D97-AF65-F5344CB8AC3E}">
        <p14:creationId xmlns:p14="http://schemas.microsoft.com/office/powerpoint/2010/main" val="2694054935"/>
      </p:ext>
    </p:extLst>
  </p:cSld>
  <p:clrMapOvr>
    <a:masterClrMapping/>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userDrawn="1">
  <p:cSld name="Two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a:xfrm>
            <a:off x="388641" y="286000"/>
            <a:ext cx="11376352" cy="785805"/>
          </a:xfrm>
          <a:prstGeom prst="rect">
            <a:avLst/>
          </a:prstGeom>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1" y="2124075"/>
            <a:ext cx="5943600" cy="3657600"/>
          </a:xfrm>
          <a:prstGeom prst="rect">
            <a:avLst/>
          </a:prstGeo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4000">
                <a:solidFill>
                  <a:schemeClr val="bg1"/>
                </a:solidFill>
              </a:defRPr>
            </a:lvl1pPr>
            <a:lvl2pPr marL="0" indent="0">
              <a:spcBef>
                <a:spcPts val="1080"/>
              </a:spcBef>
              <a:buNone/>
              <a:defRPr sz="2000">
                <a:solidFill>
                  <a:schemeClr val="bg1"/>
                </a:solidFill>
              </a:defRPr>
            </a:lvl2pPr>
            <a:lvl3pPr marL="231707" indent="0">
              <a:buNone/>
              <a:tabLst/>
              <a:defRPr sz="2000">
                <a:solidFill>
                  <a:schemeClr val="bg1"/>
                </a:solidFill>
              </a:defRPr>
            </a:lvl3pPr>
            <a:lvl4pPr marL="460239" indent="0">
              <a:buNone/>
              <a:defRPr>
                <a:solidFill>
                  <a:schemeClr val="bg1"/>
                </a:solidFill>
              </a:defRPr>
            </a:lvl4pPr>
            <a:lvl5pPr marL="685598"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3"/>
          <p:cNvSpPr>
            <a:spLocks noGrp="1"/>
          </p:cNvSpPr>
          <p:nvPr>
            <p:ph type="body" sz="quarter" idx="11"/>
          </p:nvPr>
        </p:nvSpPr>
        <p:spPr>
          <a:xfrm>
            <a:off x="6216791" y="2124075"/>
            <a:ext cx="5943600" cy="3657600"/>
          </a:xfrm>
          <a:prstGeom prst="rect">
            <a:avLst/>
          </a:prstGeom>
          <a:solidFill>
            <a:schemeClr val="accent4"/>
          </a:solidFill>
        </p:spPr>
        <p:txBody>
          <a:bodyPr wrap="square" tIns="146304" bIns="146304">
            <a:noAutofit/>
          </a:bodyPr>
          <a:lstStyle>
            <a:lvl1pPr marL="0" indent="0">
              <a:spcBef>
                <a:spcPts val="1224"/>
              </a:spcBef>
              <a:buClr>
                <a:schemeClr val="tx1"/>
              </a:buClr>
              <a:buFont typeface="Wingdings" pitchFamily="2" charset="2"/>
              <a:buNone/>
              <a:defRPr sz="4000">
                <a:solidFill>
                  <a:srgbClr val="FFFFFF"/>
                </a:solidFill>
              </a:defRPr>
            </a:lvl1pPr>
            <a:lvl2pPr marL="0" indent="0">
              <a:spcBef>
                <a:spcPts val="1080"/>
              </a:spcBef>
              <a:buNone/>
              <a:defRPr sz="2000">
                <a:solidFill>
                  <a:srgbClr val="FFFFFF"/>
                </a:solidFill>
              </a:defRPr>
            </a:lvl2pPr>
            <a:lvl3pPr marL="231707" indent="0">
              <a:buNone/>
              <a:tabLst/>
              <a:defRPr sz="2000">
                <a:solidFill>
                  <a:srgbClr val="FFFFFF"/>
                </a:solidFill>
              </a:defRPr>
            </a:lvl3pPr>
            <a:lvl4pPr marL="460239" indent="0">
              <a:buNone/>
              <a:defRPr>
                <a:solidFill>
                  <a:srgbClr val="FFFFFF"/>
                </a:solidFill>
              </a:defRPr>
            </a:lvl4pPr>
            <a:lvl5pPr marL="685598" indent="0">
              <a:buNone/>
              <a:tabLst/>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27500521"/>
      </p:ext>
    </p:extLst>
  </p:cSld>
  <p:clrMapOvr>
    <a:masterClrMapping/>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388641" y="286001"/>
            <a:ext cx="11375536" cy="786503"/>
          </a:xfrm>
          <a:prstGeom prst="rect">
            <a:avLst/>
          </a:prstGeom>
        </p:spPr>
        <p:txBody>
          <a:bodyPr/>
          <a:lstStyle>
            <a:lvl1pPr>
              <a:defRPr>
                <a:solidFill>
                  <a:srgbClr val="FFFFFF"/>
                </a:solidFill>
              </a:defRPr>
            </a:lvl1pPr>
          </a:lstStyle>
          <a:p>
            <a:r>
              <a:rPr lang="en-US" dirty="0"/>
              <a:t>Click to edit Master title style</a:t>
            </a:r>
          </a:p>
        </p:txBody>
      </p:sp>
      <p:sp>
        <p:nvSpPr>
          <p:cNvPr id="5" name="Text Placeholder 4"/>
          <p:cNvSpPr>
            <a:spLocks noGrp="1"/>
          </p:cNvSpPr>
          <p:nvPr>
            <p:ph type="body" sz="quarter" idx="10"/>
          </p:nvPr>
        </p:nvSpPr>
        <p:spPr>
          <a:xfrm>
            <a:off x="385532" y="1429993"/>
            <a:ext cx="11375536" cy="1936785"/>
          </a:xfrm>
          <a:prstGeom prst="rect">
            <a:avLst/>
          </a:prstGeo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68574439"/>
      </p:ext>
    </p:extLst>
  </p:cSld>
  <p:clrMapOvr>
    <a:masterClrMapping/>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userDrawn="1">
  <p:cSld name="Mobile Four Content Tile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66217" y="1212850"/>
            <a:ext cx="4872981" cy="3715649"/>
          </a:xfrm>
          <a:prstGeom prst="rect">
            <a:avLst/>
          </a:prstGeom>
        </p:spPr>
        <p:txBody>
          <a:bodyPr wrap="square">
            <a:spAutoFit/>
          </a:bodyPr>
          <a:lstStyle>
            <a:lvl1pPr marL="0" indent="0">
              <a:spcBef>
                <a:spcPts val="1224"/>
              </a:spcBef>
              <a:buClr>
                <a:schemeClr val="tx1"/>
              </a:buClr>
              <a:buFont typeface="Wingdings" pitchFamily="2" charset="2"/>
              <a:buNone/>
              <a:defRPr sz="5304">
                <a:solidFill>
                  <a:schemeClr val="tx1"/>
                </a:solidFill>
              </a:defRPr>
            </a:lvl1pPr>
            <a:lvl2pPr marL="0" indent="0">
              <a:spcBef>
                <a:spcPts val="1080"/>
              </a:spcBef>
              <a:buNone/>
              <a:defRPr sz="1904">
                <a:solidFill>
                  <a:schemeClr val="tx1"/>
                </a:solidFill>
              </a:defRPr>
            </a:lvl2pPr>
            <a:lvl3pPr marL="231673" indent="0">
              <a:buNone/>
              <a:tabLst/>
              <a:defRPr sz="1904">
                <a:solidFill>
                  <a:schemeClr val="tx1"/>
                </a:solidFill>
              </a:defRPr>
            </a:lvl3pPr>
            <a:lvl4pPr marL="460170" indent="0">
              <a:buNone/>
              <a:defRPr>
                <a:solidFill>
                  <a:schemeClr val="tx1"/>
                </a:solidFill>
              </a:defRPr>
            </a:lvl4pPr>
            <a:lvl5pPr marL="685494"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p:cNvSpPr>
            <a:spLocks noGrp="1"/>
          </p:cNvSpPr>
          <p:nvPr>
            <p:ph type="body" sz="quarter" idx="11"/>
          </p:nvPr>
        </p:nvSpPr>
        <p:spPr>
          <a:xfrm>
            <a:off x="5239193" y="1211264"/>
            <a:ext cx="3353085" cy="2697480"/>
          </a:xfrm>
          <a:prstGeom prst="rect">
            <a:avLst/>
          </a:prstGeom>
          <a:solidFill>
            <a:schemeClr val="bg2"/>
          </a:solidFill>
        </p:spPr>
        <p:txBody>
          <a:bodyPr wrap="square" tIns="107568" bIns="107568">
            <a:noAutofit/>
          </a:bodyPr>
          <a:lstStyle>
            <a:lvl1pPr marL="0" indent="0">
              <a:spcBef>
                <a:spcPts val="1224"/>
              </a:spcBef>
              <a:buClr>
                <a:schemeClr val="tx1"/>
              </a:buClr>
              <a:buFont typeface="Wingdings" pitchFamily="2" charset="2"/>
              <a:buNone/>
              <a:defRPr sz="4080">
                <a:solidFill>
                  <a:schemeClr val="bg1"/>
                </a:solidFill>
              </a:defRPr>
            </a:lvl1pPr>
            <a:lvl2pPr marL="0" indent="0">
              <a:spcBef>
                <a:spcPts val="1080"/>
              </a:spcBef>
              <a:buNone/>
              <a:defRPr sz="1904">
                <a:solidFill>
                  <a:schemeClr val="bg1"/>
                </a:solidFill>
              </a:defRPr>
            </a:lvl2pPr>
            <a:lvl3pPr marL="231673" indent="0">
              <a:buNone/>
              <a:tabLst/>
              <a:defRPr sz="1904">
                <a:solidFill>
                  <a:schemeClr val="bg1"/>
                </a:solidFill>
              </a:defRPr>
            </a:lvl3pPr>
            <a:lvl4pPr marL="460170" indent="0">
              <a:buNone/>
              <a:defRPr>
                <a:solidFill>
                  <a:schemeClr val="bg1"/>
                </a:solidFill>
              </a:defRPr>
            </a:lvl4pPr>
            <a:lvl5pPr marL="685494" indent="0">
              <a:buNone/>
              <a:tabLst/>
              <a:defRPr>
                <a:solidFill>
                  <a:schemeClr val="bg1"/>
                </a:solidFill>
              </a:defRPr>
            </a:lvl5pPr>
          </a:lstStyle>
          <a:p>
            <a:pPr lvl="0"/>
            <a:r>
              <a:rPr lang="en-US"/>
              <a:t>Click to edit Master text styles</a:t>
            </a:r>
          </a:p>
          <a:p>
            <a:pPr lvl="1"/>
            <a:r>
              <a:rPr lang="en-US"/>
              <a:t>Second level</a:t>
            </a:r>
          </a:p>
        </p:txBody>
      </p:sp>
      <p:sp>
        <p:nvSpPr>
          <p:cNvPr id="7" name="Text Placeholder 3"/>
          <p:cNvSpPr>
            <a:spLocks noGrp="1"/>
          </p:cNvSpPr>
          <p:nvPr>
            <p:ph type="body" sz="quarter" idx="12"/>
          </p:nvPr>
        </p:nvSpPr>
        <p:spPr>
          <a:xfrm>
            <a:off x="8649860" y="1200150"/>
            <a:ext cx="3414050" cy="2697480"/>
          </a:xfrm>
          <a:prstGeom prst="rect">
            <a:avLst/>
          </a:prstGeom>
          <a:solidFill>
            <a:schemeClr val="accent2"/>
          </a:solidFill>
        </p:spPr>
        <p:txBody>
          <a:bodyPr wrap="square" tIns="107568" bIns="107568">
            <a:noAutofit/>
          </a:bodyPr>
          <a:lstStyle>
            <a:lvl1pPr marL="0" indent="0">
              <a:spcBef>
                <a:spcPts val="1224"/>
              </a:spcBef>
              <a:buClr>
                <a:schemeClr val="tx1"/>
              </a:buClr>
              <a:buFont typeface="Wingdings" pitchFamily="2" charset="2"/>
              <a:buNone/>
              <a:defRPr sz="4080">
                <a:solidFill>
                  <a:schemeClr val="bg1"/>
                </a:solidFill>
              </a:defRPr>
            </a:lvl1pPr>
            <a:lvl2pPr marL="0" indent="0">
              <a:spcBef>
                <a:spcPts val="1080"/>
              </a:spcBef>
              <a:buNone/>
              <a:defRPr sz="1904">
                <a:solidFill>
                  <a:schemeClr val="bg1"/>
                </a:solidFill>
              </a:defRPr>
            </a:lvl2pPr>
            <a:lvl3pPr marL="231673" indent="0">
              <a:buNone/>
              <a:tabLst/>
              <a:defRPr sz="1904">
                <a:solidFill>
                  <a:schemeClr val="bg1"/>
                </a:solidFill>
              </a:defRPr>
            </a:lvl3pPr>
            <a:lvl4pPr marL="460170" indent="0">
              <a:buNone/>
              <a:defRPr>
                <a:solidFill>
                  <a:schemeClr val="bg1"/>
                </a:solidFill>
              </a:defRPr>
            </a:lvl4pPr>
            <a:lvl5pPr marL="685494" indent="0">
              <a:buNone/>
              <a:tabLst/>
              <a:defRPr>
                <a:solidFill>
                  <a:schemeClr val="bg1"/>
                </a:solidFill>
              </a:defRPr>
            </a:lvl5pPr>
          </a:lstStyle>
          <a:p>
            <a:pPr lvl="0"/>
            <a:r>
              <a:rPr lang="en-US"/>
              <a:t>Click to edit Master text styles</a:t>
            </a:r>
          </a:p>
          <a:p>
            <a:pPr lvl="1"/>
            <a:r>
              <a:rPr lang="en-US"/>
              <a:t>Second level</a:t>
            </a:r>
          </a:p>
        </p:txBody>
      </p:sp>
      <p:sp>
        <p:nvSpPr>
          <p:cNvPr id="12" name="Title 1"/>
          <p:cNvSpPr>
            <a:spLocks noGrp="1"/>
          </p:cNvSpPr>
          <p:nvPr>
            <p:ph type="title"/>
          </p:nvPr>
        </p:nvSpPr>
        <p:spPr>
          <a:xfrm>
            <a:off x="366217" y="295279"/>
            <a:ext cx="11697695" cy="917575"/>
          </a:xfrm>
          <a:prstGeom prst="rect">
            <a:avLst/>
          </a:prstGeom>
        </p:spPr>
        <p:txBody>
          <a:bodyPr/>
          <a:lstStyle/>
          <a:p>
            <a:r>
              <a:rPr lang="en-US"/>
              <a:t>Click to edit Master title style</a:t>
            </a:r>
            <a:endParaRPr lang="en-US" dirty="0"/>
          </a:p>
        </p:txBody>
      </p:sp>
      <p:sp>
        <p:nvSpPr>
          <p:cNvPr id="8" name="Text Placeholder 3"/>
          <p:cNvSpPr>
            <a:spLocks noGrp="1"/>
          </p:cNvSpPr>
          <p:nvPr>
            <p:ph type="body" sz="quarter" idx="13"/>
          </p:nvPr>
        </p:nvSpPr>
        <p:spPr>
          <a:xfrm>
            <a:off x="5239196" y="3944938"/>
            <a:ext cx="3353085" cy="2743200"/>
          </a:xfrm>
          <a:prstGeom prst="rect">
            <a:avLst/>
          </a:prstGeom>
          <a:solidFill>
            <a:schemeClr val="tx2"/>
          </a:solidFill>
        </p:spPr>
        <p:txBody>
          <a:bodyPr wrap="square" tIns="107568" bIns="107568">
            <a:noAutofit/>
          </a:bodyPr>
          <a:lstStyle>
            <a:lvl1pPr marL="0" indent="0">
              <a:spcBef>
                <a:spcPts val="1224"/>
              </a:spcBef>
              <a:buClr>
                <a:schemeClr val="tx1"/>
              </a:buClr>
              <a:buFont typeface="Wingdings" pitchFamily="2" charset="2"/>
              <a:buNone/>
              <a:defRPr sz="4080">
                <a:solidFill>
                  <a:schemeClr val="bg1"/>
                </a:solidFill>
              </a:defRPr>
            </a:lvl1pPr>
            <a:lvl2pPr marL="0" indent="0">
              <a:spcBef>
                <a:spcPts val="1080"/>
              </a:spcBef>
              <a:buNone/>
              <a:defRPr sz="1904">
                <a:solidFill>
                  <a:schemeClr val="bg1"/>
                </a:solidFill>
              </a:defRPr>
            </a:lvl2pPr>
            <a:lvl3pPr marL="231673" indent="0">
              <a:buNone/>
              <a:tabLst/>
              <a:defRPr sz="1904">
                <a:solidFill>
                  <a:schemeClr val="bg1"/>
                </a:solidFill>
              </a:defRPr>
            </a:lvl3pPr>
            <a:lvl4pPr marL="460170" indent="0">
              <a:buNone/>
              <a:defRPr>
                <a:solidFill>
                  <a:schemeClr val="bg1"/>
                </a:solidFill>
              </a:defRPr>
            </a:lvl4pPr>
            <a:lvl5pPr marL="685494" indent="0">
              <a:buNone/>
              <a:tabLst/>
              <a:defRPr>
                <a:solidFill>
                  <a:schemeClr val="bg1"/>
                </a:solidFill>
              </a:defRPr>
            </a:lvl5pPr>
          </a:lstStyle>
          <a:p>
            <a:pPr lvl="0"/>
            <a:r>
              <a:rPr lang="en-US"/>
              <a:t>Click to edit Master text styles</a:t>
            </a:r>
          </a:p>
          <a:p>
            <a:pPr lvl="1"/>
            <a:r>
              <a:rPr lang="en-US"/>
              <a:t>Second level</a:t>
            </a:r>
          </a:p>
        </p:txBody>
      </p:sp>
      <p:sp>
        <p:nvSpPr>
          <p:cNvPr id="9" name="Text Placeholder 3"/>
          <p:cNvSpPr>
            <a:spLocks noGrp="1"/>
          </p:cNvSpPr>
          <p:nvPr>
            <p:ph type="body" sz="quarter" idx="14"/>
          </p:nvPr>
        </p:nvSpPr>
        <p:spPr>
          <a:xfrm>
            <a:off x="8649860" y="3944938"/>
            <a:ext cx="3414050" cy="2743200"/>
          </a:xfrm>
          <a:prstGeom prst="rect">
            <a:avLst/>
          </a:prstGeom>
          <a:solidFill>
            <a:schemeClr val="accent5"/>
          </a:solidFill>
        </p:spPr>
        <p:txBody>
          <a:bodyPr wrap="square" tIns="107568" bIns="107568">
            <a:noAutofit/>
          </a:bodyPr>
          <a:lstStyle>
            <a:lvl1pPr marL="0" indent="0">
              <a:spcBef>
                <a:spcPts val="1224"/>
              </a:spcBef>
              <a:buClr>
                <a:schemeClr val="tx1"/>
              </a:buClr>
              <a:buFont typeface="Wingdings" pitchFamily="2" charset="2"/>
              <a:buNone/>
              <a:defRPr sz="4080">
                <a:solidFill>
                  <a:schemeClr val="bg1"/>
                </a:solidFill>
              </a:defRPr>
            </a:lvl1pPr>
            <a:lvl2pPr marL="0" indent="0">
              <a:spcBef>
                <a:spcPts val="1080"/>
              </a:spcBef>
              <a:buNone/>
              <a:defRPr sz="1904">
                <a:solidFill>
                  <a:schemeClr val="bg1"/>
                </a:solidFill>
              </a:defRPr>
            </a:lvl2pPr>
            <a:lvl3pPr marL="231673" indent="0">
              <a:buNone/>
              <a:tabLst/>
              <a:defRPr sz="1904">
                <a:solidFill>
                  <a:schemeClr val="bg1"/>
                </a:solidFill>
              </a:defRPr>
            </a:lvl3pPr>
            <a:lvl4pPr marL="460170" indent="0">
              <a:buNone/>
              <a:defRPr>
                <a:solidFill>
                  <a:schemeClr val="bg1"/>
                </a:solidFill>
              </a:defRPr>
            </a:lvl4pPr>
            <a:lvl5pPr marL="685494" indent="0">
              <a:buNone/>
              <a:tabLst/>
              <a:defRPr>
                <a:solidFill>
                  <a:schemeClr val="bg1"/>
                </a:soli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01146844"/>
      </p:ext>
    </p:extLst>
  </p:cSld>
  <p:clrMapOvr>
    <a:masterClrMapping/>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24.xml><?xml version="1.0" encoding="utf-8"?>
<p:sldLayout xmlns:a="http://schemas.openxmlformats.org/drawingml/2006/main" xmlns:r="http://schemas.openxmlformats.org/officeDocument/2006/relationships" xmlns:p="http://schemas.openxmlformats.org/presentationml/2006/main" userDrawn="1">
  <p:cSld name="Soma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25500407"/>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userDrawn="1">
  <p:cSld name="Emphasis Content">
    <p:bg>
      <p:bgPr>
        <a:solidFill>
          <a:schemeClr val="accent3"/>
        </a:solidFill>
        <a:effectLst/>
      </p:bgPr>
    </p:bg>
    <p:spTree>
      <p:nvGrpSpPr>
        <p:cNvPr id="1" name=""/>
        <p:cNvGrpSpPr/>
        <p:nvPr/>
      </p:nvGrpSpPr>
      <p:grpSpPr>
        <a:xfrm>
          <a:off x="0" y="0"/>
          <a:ext cx="0" cy="0"/>
          <a:chOff x="0" y="0"/>
          <a:chExt cx="0" cy="0"/>
        </a:xfrm>
      </p:grpSpPr>
      <p:sp>
        <p:nvSpPr>
          <p:cNvPr id="5" name="Text Placeholder 3"/>
          <p:cNvSpPr>
            <a:spLocks noGrp="1"/>
          </p:cNvSpPr>
          <p:nvPr>
            <p:ph type="body" sz="quarter" idx="10"/>
          </p:nvPr>
        </p:nvSpPr>
        <p:spPr>
          <a:xfrm>
            <a:off x="274641" y="2124075"/>
            <a:ext cx="11887200" cy="1353136"/>
          </a:xfrm>
          <a:prstGeom prst="rect">
            <a:avLst/>
          </a:prstGeom>
        </p:spPr>
        <p:txBody>
          <a:bodyPr wrap="square">
            <a:spAutoFit/>
          </a:bodyPr>
          <a:lstStyle>
            <a:lvl1pPr marL="0" indent="0">
              <a:spcBef>
                <a:spcPts val="1224"/>
              </a:spcBef>
              <a:buClr>
                <a:schemeClr val="tx1"/>
              </a:buClr>
              <a:buFont typeface="Wingdings" pitchFamily="2" charset="2"/>
              <a:buNone/>
              <a:defRPr sz="5400">
                <a:solidFill>
                  <a:schemeClr val="tx1"/>
                </a:solidFill>
              </a:defRPr>
            </a:lvl1pPr>
            <a:lvl2pPr marL="0" indent="0">
              <a:spcBef>
                <a:spcPts val="1080"/>
              </a:spcBef>
              <a:buNone/>
              <a:defRPr sz="2000">
                <a:solidFill>
                  <a:schemeClr val="tx1"/>
                </a:solidFill>
              </a:defRPr>
            </a:lvl2pPr>
            <a:lvl3pPr marL="231707" indent="0">
              <a:buNone/>
              <a:tabLst/>
              <a:defRPr sz="2000">
                <a:solidFill>
                  <a:schemeClr val="tx1"/>
                </a:solidFill>
              </a:defRPr>
            </a:lvl3pPr>
            <a:lvl4pPr marL="460239" indent="0">
              <a:buNone/>
              <a:defRPr>
                <a:solidFill>
                  <a:schemeClr val="tx1"/>
                </a:solidFill>
              </a:defRPr>
            </a:lvl4pPr>
            <a:lvl5pPr marL="685598" indent="0">
              <a:buNone/>
              <a:tabLst/>
              <a:defRPr>
                <a:solidFill>
                  <a:schemeClr val="tx1"/>
                </a:solidFill>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1732215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74642" y="295277"/>
            <a:ext cx="11889564" cy="917575"/>
          </a:xfrm>
          <a:prstGeom prst="rect">
            <a:avLst/>
          </a:prstGeom>
        </p:spPr>
        <p:txBody>
          <a:bodyPr/>
          <a:lstStyle/>
          <a:p>
            <a:r>
              <a:rPr lang="en-US" dirty="0"/>
              <a:t>Click to edit Master title style</a:t>
            </a:r>
          </a:p>
        </p:txBody>
      </p:sp>
      <p:sp>
        <p:nvSpPr>
          <p:cNvPr id="6" name="Text Placeholder 5"/>
          <p:cNvSpPr>
            <a:spLocks noGrp="1"/>
          </p:cNvSpPr>
          <p:nvPr>
            <p:ph type="body" sz="quarter" idx="10"/>
          </p:nvPr>
        </p:nvSpPr>
        <p:spPr>
          <a:xfrm>
            <a:off x="274638" y="1212851"/>
            <a:ext cx="11887200" cy="2052338"/>
          </a:xfrm>
          <a:prstGeom prst="rect">
            <a:avLst/>
          </a:prstGeom>
        </p:spPr>
        <p:txBody>
          <a:bodyPr/>
          <a:lstStyle>
            <a:lvl1pPr marL="0" indent="0">
              <a:buNone/>
              <a:defRPr>
                <a:solidFill>
                  <a:schemeClr val="accent2"/>
                </a:solidFill>
              </a:defRPr>
            </a:lvl1pPr>
            <a:lvl2pPr marL="0" indent="0">
              <a:buFontTx/>
              <a:buNone/>
              <a:defRPr sz="2000"/>
            </a:lvl2pPr>
            <a:lvl3pPr marL="228533" indent="0">
              <a:buNone/>
              <a:defRPr/>
            </a:lvl3pPr>
            <a:lvl4pPr marL="457065" indent="0">
              <a:buNone/>
              <a:defRPr/>
            </a:lvl4pPr>
            <a:lvl5pPr marL="685598"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67540293"/>
      </p:ext>
    </p:extLst>
  </p:cSld>
  <p:clrMapOvr>
    <a:masterClrMapping/>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27.xml><?xml version="1.0" encoding="utf-8"?>
<p:sldLayout xmlns:a="http://schemas.openxmlformats.org/drawingml/2006/main" xmlns:r="http://schemas.openxmlformats.org/officeDocument/2006/relationships" xmlns:p="http://schemas.openxmlformats.org/presentationml/2006/main" userDrawn="1">
  <p:cSld name="Three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a:xfrm>
            <a:off x="274642" y="295277"/>
            <a:ext cx="11889564" cy="917575"/>
          </a:xfrm>
          <a:prstGeom prst="rect">
            <a:avLst/>
          </a:prstGeom>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1" y="2124075"/>
            <a:ext cx="3913632" cy="3657600"/>
          </a:xfrm>
          <a:prstGeom prst="rect">
            <a:avLst/>
          </a:prstGeom>
          <a:solidFill>
            <a:schemeClr val="accent2"/>
          </a:solidFill>
        </p:spPr>
        <p:txBody>
          <a:bodyPr wrap="square" tIns="146304" bIns="146304">
            <a:noAutofit/>
          </a:bodyPr>
          <a:lstStyle>
            <a:lvl1pPr marL="0" indent="0">
              <a:spcBef>
                <a:spcPts val="1224"/>
              </a:spcBef>
              <a:buClr>
                <a:schemeClr val="tx1"/>
              </a:buClr>
              <a:buFont typeface="Wingdings" pitchFamily="2" charset="2"/>
              <a:buNone/>
              <a:defRPr sz="4000">
                <a:solidFill>
                  <a:schemeClr val="bg1"/>
                </a:solidFill>
              </a:defRPr>
            </a:lvl1pPr>
            <a:lvl2pPr marL="0" indent="0">
              <a:spcBef>
                <a:spcPts val="1080"/>
              </a:spcBef>
              <a:buNone/>
              <a:defRPr sz="2000">
                <a:solidFill>
                  <a:schemeClr val="bg1"/>
                </a:solidFill>
              </a:defRPr>
            </a:lvl2pPr>
            <a:lvl3pPr marL="231707" indent="0">
              <a:buNone/>
              <a:tabLst/>
              <a:defRPr sz="2000">
                <a:solidFill>
                  <a:schemeClr val="bg1"/>
                </a:solidFill>
              </a:defRPr>
            </a:lvl3pPr>
            <a:lvl4pPr marL="460239" indent="0">
              <a:buNone/>
              <a:defRPr>
                <a:solidFill>
                  <a:schemeClr val="bg1"/>
                </a:solidFill>
              </a:defRPr>
            </a:lvl4pPr>
            <a:lvl5pPr marL="685598"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4241641" y="2124075"/>
            <a:ext cx="3913632" cy="3657600"/>
          </a:xfrm>
          <a:prstGeom prst="rect">
            <a:avLst/>
          </a:prstGeom>
          <a:solidFill>
            <a:schemeClr val="accent3"/>
          </a:solidFill>
          <a:ln>
            <a:noFill/>
          </a:ln>
        </p:spPr>
        <p:txBody>
          <a:bodyPr wrap="square" tIns="146304" bIns="146304">
            <a:noAutofit/>
          </a:bodyPr>
          <a:lstStyle>
            <a:lvl1pPr marL="0" indent="0">
              <a:spcBef>
                <a:spcPts val="1224"/>
              </a:spcBef>
              <a:buClr>
                <a:schemeClr val="tx1"/>
              </a:buClr>
              <a:buFont typeface="Wingdings" pitchFamily="2" charset="2"/>
              <a:buNone/>
              <a:defRPr sz="4000">
                <a:solidFill>
                  <a:schemeClr val="tx1"/>
                </a:solidFill>
              </a:defRPr>
            </a:lvl1pPr>
            <a:lvl2pPr marL="0" indent="0">
              <a:spcBef>
                <a:spcPts val="1080"/>
              </a:spcBef>
              <a:buNone/>
              <a:defRPr sz="2000">
                <a:solidFill>
                  <a:schemeClr val="tx1"/>
                </a:solidFill>
              </a:defRPr>
            </a:lvl2pPr>
            <a:lvl3pPr marL="231707" indent="0">
              <a:buNone/>
              <a:tabLst/>
              <a:defRPr sz="2000">
                <a:solidFill>
                  <a:schemeClr val="tx1"/>
                </a:solidFill>
              </a:defRPr>
            </a:lvl3pPr>
            <a:lvl4pPr marL="460239" indent="0">
              <a:buNone/>
              <a:defRPr>
                <a:solidFill>
                  <a:schemeClr val="tx1"/>
                </a:solidFill>
              </a:defRPr>
            </a:lvl4pPr>
            <a:lvl5pPr marL="685598" indent="0">
              <a:buNone/>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2"/>
          </p:nvPr>
        </p:nvSpPr>
        <p:spPr>
          <a:xfrm>
            <a:off x="8205661" y="2124075"/>
            <a:ext cx="3959352" cy="3657600"/>
          </a:xfrm>
          <a:prstGeom prst="rect">
            <a:avLst/>
          </a:prstGeo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4000">
                <a:solidFill>
                  <a:schemeClr val="bg1"/>
                </a:solidFill>
              </a:defRPr>
            </a:lvl1pPr>
            <a:lvl2pPr marL="0" indent="0">
              <a:spcBef>
                <a:spcPts val="1080"/>
              </a:spcBef>
              <a:buNone/>
              <a:defRPr sz="2000">
                <a:solidFill>
                  <a:schemeClr val="bg1"/>
                </a:solidFill>
              </a:defRPr>
            </a:lvl2pPr>
            <a:lvl3pPr marL="231707" indent="0">
              <a:buNone/>
              <a:tabLst/>
              <a:defRPr sz="2000">
                <a:solidFill>
                  <a:schemeClr val="bg1"/>
                </a:solidFill>
              </a:defRPr>
            </a:lvl3pPr>
            <a:lvl4pPr marL="460239" indent="0">
              <a:buNone/>
              <a:defRPr>
                <a:solidFill>
                  <a:schemeClr val="bg1"/>
                </a:solidFill>
              </a:defRPr>
            </a:lvl4pPr>
            <a:lvl5pPr marL="685598"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48322376"/>
      </p:ext>
    </p:extLst>
  </p:cSld>
  <p:clrMapOvr>
    <a:masterClrMapping/>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accent2"/>
        </a:solidFill>
        <a:effectLst/>
      </p:bgPr>
    </p:bg>
    <p:spTree>
      <p:nvGrpSpPr>
        <p:cNvPr id="1" name=""/>
        <p:cNvGrpSpPr/>
        <p:nvPr/>
      </p:nvGrpSpPr>
      <p:grpSpPr>
        <a:xfrm>
          <a:off x="0" y="0"/>
          <a:ext cx="0" cy="0"/>
          <a:chOff x="0" y="0"/>
          <a:chExt cx="0" cy="0"/>
        </a:xfrm>
      </p:grpSpPr>
      <p:pic>
        <p:nvPicPr>
          <p:cNvPr id="2" name="Picture 1" descr="VS_PowerPoint_16x9-01.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434712" cy="6994525"/>
          </a:xfrm>
          <a:prstGeom prst="rect">
            <a:avLst/>
          </a:prstGeom>
        </p:spPr>
      </p:pic>
      <p:sp>
        <p:nvSpPr>
          <p:cNvPr id="5" name="Text Placeholder 4"/>
          <p:cNvSpPr>
            <a:spLocks noGrp="1"/>
          </p:cNvSpPr>
          <p:nvPr>
            <p:ph type="body" sz="quarter" idx="12" hasCustomPrompt="1"/>
          </p:nvPr>
        </p:nvSpPr>
        <p:spPr>
          <a:xfrm>
            <a:off x="276544" y="5600699"/>
            <a:ext cx="7315200" cy="1830388"/>
          </a:xfrm>
          <a:noFill/>
        </p:spPr>
        <p:txBody>
          <a:bodyPr lIns="146260" tIns="109696" rIns="146260" bIns="109696">
            <a:noAutofit/>
          </a:bodyPr>
          <a:lstStyle>
            <a:lvl1pPr marL="0" indent="0">
              <a:spcBef>
                <a:spcPts val="0"/>
              </a:spcBef>
              <a:buNone/>
              <a:defRPr sz="30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5" y="3763405"/>
            <a:ext cx="7315200" cy="1837298"/>
          </a:xfrm>
          <a:noFill/>
        </p:spPr>
        <p:txBody>
          <a:bodyPr lIns="146260" tIns="91413" rIns="146260" bIns="91413" anchor="t" anchorCtr="0"/>
          <a:lstStyle>
            <a:lvl1pPr>
              <a:defRPr sz="5000" spc="-101"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10163208" y="6507952"/>
            <a:ext cx="1005841" cy="195077"/>
          </a:xfrm>
          <a:prstGeom prst="rect">
            <a:avLst/>
          </a:prstGeom>
          <a:noFill/>
        </p:spPr>
      </p:pic>
      <p:pic>
        <p:nvPicPr>
          <p:cNvPr id="8" name="Picture 7" descr="VS_Wht_rgb.wmf"/>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57580" y="2125662"/>
            <a:ext cx="2743551" cy="484157"/>
          </a:xfrm>
          <a:prstGeom prst="rect">
            <a:avLst/>
          </a:prstGeom>
        </p:spPr>
      </p:pic>
    </p:spTree>
    <p:extLst>
      <p:ext uri="{BB962C8B-B14F-4D97-AF65-F5344CB8AC3E}">
        <p14:creationId xmlns:p14="http://schemas.microsoft.com/office/powerpoint/2010/main" val="27558399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 y="0"/>
            <a:ext cx="12434711" cy="6994525"/>
          </a:xfrm>
          <a:prstGeom prst="rect">
            <a:avLst/>
          </a:prstGeom>
        </p:spPr>
      </p:pic>
      <p:sp>
        <p:nvSpPr>
          <p:cNvPr id="5" name="Text Placeholder 4"/>
          <p:cNvSpPr>
            <a:spLocks noGrp="1"/>
          </p:cNvSpPr>
          <p:nvPr>
            <p:ph type="body" sz="quarter" idx="12" hasCustomPrompt="1"/>
          </p:nvPr>
        </p:nvSpPr>
        <p:spPr>
          <a:xfrm>
            <a:off x="276544" y="5600699"/>
            <a:ext cx="7315200" cy="1830388"/>
          </a:xfrm>
          <a:noFill/>
        </p:spPr>
        <p:txBody>
          <a:bodyPr lIns="146260" tIns="109696" rIns="146260" bIns="109696">
            <a:noAutofit/>
          </a:bodyPr>
          <a:lstStyle>
            <a:lvl1pPr marL="0" indent="0">
              <a:spcBef>
                <a:spcPts val="0"/>
              </a:spcBef>
              <a:buNone/>
              <a:defRPr sz="30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5" y="3763405"/>
            <a:ext cx="7315200" cy="1837298"/>
          </a:xfrm>
          <a:noFill/>
        </p:spPr>
        <p:txBody>
          <a:bodyPr lIns="146260" tIns="91413" rIns="146260" bIns="91413" anchor="t" anchorCtr="0"/>
          <a:lstStyle>
            <a:lvl1pPr>
              <a:defRPr sz="5000" spc="-101" baseline="0">
                <a:gradFill>
                  <a:gsLst>
                    <a:gs pos="3333">
                      <a:schemeClr val="tx1"/>
                    </a:gs>
                    <a:gs pos="39000">
                      <a:schemeClr val="tx1"/>
                    </a:gs>
                  </a:gsLst>
                  <a:lin ang="5400000" scaled="0"/>
                </a:gradFill>
              </a:defRPr>
            </a:lvl1pPr>
          </a:lstStyle>
          <a:p>
            <a:r>
              <a:rPr lang="en-US" dirty="0"/>
              <a:t>Presentation title</a:t>
            </a:r>
          </a:p>
        </p:txBody>
      </p:sp>
      <p:pic>
        <p:nvPicPr>
          <p:cNvPr id="8" name="Picture 7" descr="VS_Wht_rgb.wmf"/>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7580" y="2125662"/>
            <a:ext cx="2743551" cy="484157"/>
          </a:xfrm>
          <a:prstGeom prst="rect">
            <a:avLst/>
          </a:prstGeom>
        </p:spPr>
      </p:pic>
      <p:pic>
        <p:nvPicPr>
          <p:cNvPr id="7" name="Picture 6"/>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invGray">
          <a:xfrm>
            <a:off x="10163208" y="6507952"/>
            <a:ext cx="1005841" cy="195077"/>
          </a:xfrm>
          <a:prstGeom prst="rect">
            <a:avLst/>
          </a:prstGeom>
          <a:noFill/>
        </p:spPr>
      </p:pic>
    </p:spTree>
    <p:extLst>
      <p:ext uri="{BB962C8B-B14F-4D97-AF65-F5344CB8AC3E}">
        <p14:creationId xmlns:p14="http://schemas.microsoft.com/office/powerpoint/2010/main" val="9422937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amp;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4398522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2_Title Slide 3">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 y="2"/>
            <a:ext cx="12434711" cy="6994524"/>
          </a:xfrm>
          <a:prstGeom prst="rect">
            <a:avLst/>
          </a:prstGeom>
        </p:spPr>
      </p:pic>
      <p:pic>
        <p:nvPicPr>
          <p:cNvPr id="10" name="Picture 9" descr="MSFT_logo_rgb_C-Gray.png"/>
          <p:cNvPicPr>
            <a:picLocks noChangeAspect="1"/>
          </p:cNvPicPr>
          <p:nvPr userDrawn="1"/>
        </p:nvPicPr>
        <p:blipFill rotWithShape="1">
          <a:blip r:embed="rId3" cstate="print">
            <a:extLst>
              <a:ext uri="{28A0092B-C50C-407E-A947-70E740481C1C}">
                <a14:useLocalDpi xmlns:a14="http://schemas.microsoft.com/office/drawing/2010/main" val="0"/>
              </a:ext>
            </a:extLst>
          </a:blip>
          <a:srcRect l="30316" t="23386" b="23386"/>
          <a:stretch/>
        </p:blipFill>
        <p:spPr>
          <a:xfrm>
            <a:off x="10126765" y="6434577"/>
            <a:ext cx="1254513" cy="352487"/>
          </a:xfrm>
          <a:prstGeom prst="rect">
            <a:avLst/>
          </a:prstGeom>
        </p:spPr>
      </p:pic>
      <p:sp>
        <p:nvSpPr>
          <p:cNvPr id="5" name="Text Placeholder 4"/>
          <p:cNvSpPr>
            <a:spLocks noGrp="1"/>
          </p:cNvSpPr>
          <p:nvPr>
            <p:ph type="body" sz="quarter" idx="12" hasCustomPrompt="1"/>
          </p:nvPr>
        </p:nvSpPr>
        <p:spPr>
          <a:xfrm>
            <a:off x="276544" y="5600699"/>
            <a:ext cx="7315200" cy="1393827"/>
          </a:xfrm>
          <a:noFill/>
        </p:spPr>
        <p:txBody>
          <a:bodyPr lIns="146260" tIns="109696" rIns="146260" bIns="109696">
            <a:noAutofit/>
          </a:bodyPr>
          <a:lstStyle>
            <a:lvl1pPr marL="0" indent="0">
              <a:spcBef>
                <a:spcPts val="0"/>
              </a:spcBef>
              <a:buNone/>
              <a:defRPr sz="3000" spc="0" baseline="0">
                <a:solidFill>
                  <a:schemeClr val="tx1">
                    <a:lumMod val="50000"/>
                  </a:schemeClr>
                </a:solidFill>
                <a:latin typeface="+mj-lt"/>
              </a:defRPr>
            </a:lvl1pPr>
          </a:lstStyle>
          <a:p>
            <a:pPr lvl="0"/>
            <a:r>
              <a:rPr lang="en-US" dirty="0"/>
              <a:t>Speaker Name</a:t>
            </a:r>
          </a:p>
        </p:txBody>
      </p:sp>
      <p:sp>
        <p:nvSpPr>
          <p:cNvPr id="9" name="Title 1"/>
          <p:cNvSpPr>
            <a:spLocks noGrp="1"/>
          </p:cNvSpPr>
          <p:nvPr>
            <p:ph type="title" hasCustomPrompt="1"/>
          </p:nvPr>
        </p:nvSpPr>
        <p:spPr>
          <a:xfrm>
            <a:off x="274705" y="3763405"/>
            <a:ext cx="7315200" cy="1837298"/>
          </a:xfrm>
          <a:noFill/>
        </p:spPr>
        <p:txBody>
          <a:bodyPr lIns="146260" tIns="91413" rIns="146260" bIns="91413" anchor="t" anchorCtr="0"/>
          <a:lstStyle>
            <a:lvl1pPr>
              <a:defRPr sz="5000" spc="-101" baseline="0">
                <a:solidFill>
                  <a:schemeClr val="accent2"/>
                </a:solidFill>
              </a:defRPr>
            </a:lvl1pPr>
          </a:lstStyle>
          <a:p>
            <a:r>
              <a:rPr lang="en-US" dirty="0"/>
              <a:t>Presentation title</a:t>
            </a:r>
          </a:p>
        </p:txBody>
      </p:sp>
    </p:spTree>
    <p:extLst>
      <p:ext uri="{BB962C8B-B14F-4D97-AF65-F5344CB8AC3E}">
        <p14:creationId xmlns:p14="http://schemas.microsoft.com/office/powerpoint/2010/main" val="40413573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3_Title Slide 3">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2"/>
            <a:ext cx="12434711" cy="6994524"/>
          </a:xfrm>
          <a:prstGeom prst="rect">
            <a:avLst/>
          </a:prstGeom>
        </p:spPr>
      </p:pic>
      <p:pic>
        <p:nvPicPr>
          <p:cNvPr id="7" name="Picture 6" descr="VS_Purp526_rgb.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50907" y="1924373"/>
            <a:ext cx="3217432" cy="901047"/>
          </a:xfrm>
          <a:prstGeom prst="rect">
            <a:avLst/>
          </a:prstGeom>
        </p:spPr>
      </p:pic>
      <p:sp>
        <p:nvSpPr>
          <p:cNvPr id="5" name="Text Placeholder 4"/>
          <p:cNvSpPr>
            <a:spLocks noGrp="1"/>
          </p:cNvSpPr>
          <p:nvPr>
            <p:ph type="body" sz="quarter" idx="12" hasCustomPrompt="1"/>
          </p:nvPr>
        </p:nvSpPr>
        <p:spPr>
          <a:xfrm>
            <a:off x="276544" y="5600699"/>
            <a:ext cx="7315200" cy="1393827"/>
          </a:xfrm>
          <a:noFill/>
        </p:spPr>
        <p:txBody>
          <a:bodyPr lIns="146260" tIns="109696" rIns="146260" bIns="109696">
            <a:noAutofit/>
          </a:bodyPr>
          <a:lstStyle>
            <a:lvl1pPr marL="0" indent="0">
              <a:spcBef>
                <a:spcPts val="0"/>
              </a:spcBef>
              <a:buNone/>
              <a:defRPr sz="3000" spc="0" baseline="0">
                <a:solidFill>
                  <a:schemeClr val="tx1">
                    <a:lumMod val="50000"/>
                  </a:schemeClr>
                </a:solidFill>
                <a:latin typeface="+mj-lt"/>
              </a:defRPr>
            </a:lvl1pPr>
          </a:lstStyle>
          <a:p>
            <a:pPr lvl="0"/>
            <a:r>
              <a:rPr lang="en-US" dirty="0"/>
              <a:t>Speaker Name</a:t>
            </a:r>
          </a:p>
        </p:txBody>
      </p:sp>
      <p:sp>
        <p:nvSpPr>
          <p:cNvPr id="9" name="Title 1"/>
          <p:cNvSpPr>
            <a:spLocks noGrp="1"/>
          </p:cNvSpPr>
          <p:nvPr>
            <p:ph type="title" hasCustomPrompt="1"/>
          </p:nvPr>
        </p:nvSpPr>
        <p:spPr>
          <a:xfrm>
            <a:off x="274705" y="3763405"/>
            <a:ext cx="7315200" cy="1837298"/>
          </a:xfrm>
          <a:noFill/>
        </p:spPr>
        <p:txBody>
          <a:bodyPr lIns="146260" tIns="91413" rIns="146260" bIns="91413" anchor="t" anchorCtr="0"/>
          <a:lstStyle>
            <a:lvl1pPr>
              <a:defRPr sz="5000" spc="-101" baseline="0">
                <a:solidFill>
                  <a:schemeClr val="accent2"/>
                </a:solidFill>
              </a:defRPr>
            </a:lvl1pPr>
          </a:lstStyle>
          <a:p>
            <a:r>
              <a:rPr lang="en-US" dirty="0"/>
              <a:t>Presentation title</a:t>
            </a:r>
          </a:p>
        </p:txBody>
      </p:sp>
      <p:pic>
        <p:nvPicPr>
          <p:cNvPr id="8" name="Picture 7" descr="MSFT_logo_rgb_C-Gray.png"/>
          <p:cNvPicPr>
            <a:picLocks noChangeAspect="1"/>
          </p:cNvPicPr>
          <p:nvPr userDrawn="1"/>
        </p:nvPicPr>
        <p:blipFill rotWithShape="1">
          <a:blip r:embed="rId4" cstate="print">
            <a:extLst>
              <a:ext uri="{28A0092B-C50C-407E-A947-70E740481C1C}">
                <a14:useLocalDpi xmlns:a14="http://schemas.microsoft.com/office/drawing/2010/main" val="0"/>
              </a:ext>
            </a:extLst>
          </a:blip>
          <a:srcRect l="30316" t="23386" b="23386"/>
          <a:stretch/>
        </p:blipFill>
        <p:spPr>
          <a:xfrm>
            <a:off x="10126765" y="6434577"/>
            <a:ext cx="1254513" cy="352487"/>
          </a:xfrm>
          <a:prstGeom prst="rect">
            <a:avLst/>
          </a:prstGeom>
        </p:spPr>
      </p:pic>
    </p:spTree>
    <p:extLst>
      <p:ext uri="{BB962C8B-B14F-4D97-AF65-F5344CB8AC3E}">
        <p14:creationId xmlns:p14="http://schemas.microsoft.com/office/powerpoint/2010/main" val="1446115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1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 y="0"/>
            <a:ext cx="12434711" cy="6994525"/>
          </a:xfrm>
          <a:prstGeom prst="rect">
            <a:avLst/>
          </a:prstGeom>
        </p:spPr>
      </p:pic>
      <p:sp>
        <p:nvSpPr>
          <p:cNvPr id="2" name="Title 1"/>
          <p:cNvSpPr>
            <a:spLocks noGrp="1"/>
          </p:cNvSpPr>
          <p:nvPr>
            <p:ph type="title" hasCustomPrompt="1"/>
          </p:nvPr>
        </p:nvSpPr>
        <p:spPr>
          <a:xfrm>
            <a:off x="274640" y="274322"/>
            <a:ext cx="7315200" cy="1831975"/>
          </a:xfrm>
          <a:noFill/>
        </p:spPr>
        <p:txBody>
          <a:bodyPr tIns="91413" bIns="91413" anchor="t" anchorCtr="0"/>
          <a:lstStyle>
            <a:lvl1pPr>
              <a:defRPr sz="8799"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445803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2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 y="2"/>
            <a:ext cx="12434711" cy="6994524"/>
          </a:xfrm>
          <a:prstGeom prst="rect">
            <a:avLst/>
          </a:prstGeom>
        </p:spPr>
      </p:pic>
      <p:sp>
        <p:nvSpPr>
          <p:cNvPr id="2" name="Title 1"/>
          <p:cNvSpPr>
            <a:spLocks noGrp="1"/>
          </p:cNvSpPr>
          <p:nvPr>
            <p:ph type="title" hasCustomPrompt="1"/>
          </p:nvPr>
        </p:nvSpPr>
        <p:spPr>
          <a:xfrm>
            <a:off x="274640" y="274322"/>
            <a:ext cx="7315200" cy="1831975"/>
          </a:xfrm>
          <a:noFill/>
        </p:spPr>
        <p:txBody>
          <a:bodyPr tIns="91413" bIns="91413" anchor="t" anchorCtr="0"/>
          <a:lstStyle>
            <a:lvl1pPr>
              <a:defRPr sz="8799"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019894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3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 y="2"/>
            <a:ext cx="12434711" cy="6994524"/>
          </a:xfrm>
          <a:prstGeom prst="rect">
            <a:avLst/>
          </a:prstGeom>
        </p:spPr>
      </p:pic>
      <p:sp>
        <p:nvSpPr>
          <p:cNvPr id="2" name="Title 1"/>
          <p:cNvSpPr>
            <a:spLocks noGrp="1"/>
          </p:cNvSpPr>
          <p:nvPr>
            <p:ph type="title" hasCustomPrompt="1"/>
          </p:nvPr>
        </p:nvSpPr>
        <p:spPr>
          <a:xfrm>
            <a:off x="274640" y="274322"/>
            <a:ext cx="7315200" cy="1831975"/>
          </a:xfrm>
          <a:noFill/>
        </p:spPr>
        <p:txBody>
          <a:bodyPr tIns="91413" bIns="91413" anchor="t" anchorCtr="0"/>
          <a:lstStyle>
            <a:lvl1pPr>
              <a:defRPr sz="8799"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6550704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8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descr="demo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427659" cy="6994525"/>
          </a:xfrm>
          <a:prstGeom prst="rect">
            <a:avLst/>
          </a:prstGeom>
        </p:spPr>
      </p:pic>
      <p:sp>
        <p:nvSpPr>
          <p:cNvPr id="2" name="Title 1"/>
          <p:cNvSpPr>
            <a:spLocks noGrp="1"/>
          </p:cNvSpPr>
          <p:nvPr>
            <p:ph type="title" hasCustomPrompt="1"/>
          </p:nvPr>
        </p:nvSpPr>
        <p:spPr>
          <a:xfrm>
            <a:off x="274638" y="274320"/>
            <a:ext cx="4746400" cy="4488660"/>
          </a:xfrm>
          <a:noFill/>
        </p:spPr>
        <p:txBody>
          <a:bodyPr tIns="91413" bIns="91413" anchor="t" anchorCtr="0"/>
          <a:lstStyle>
            <a:lvl1pPr>
              <a:defRPr sz="8799" spc="-101" baseline="0">
                <a:gradFill>
                  <a:gsLst>
                    <a:gs pos="100000">
                      <a:schemeClr val="tx1"/>
                    </a:gs>
                    <a:gs pos="0">
                      <a:schemeClr val="tx1"/>
                    </a:gs>
                  </a:gsLst>
                  <a:lin ang="5400000" scaled="0"/>
                </a:gradFill>
              </a:defRPr>
            </a:lvl1pPr>
          </a:lstStyle>
          <a:p>
            <a:r>
              <a:rPr lang="en-US" dirty="0"/>
              <a:t>Demo</a:t>
            </a:r>
          </a:p>
        </p:txBody>
      </p:sp>
    </p:spTree>
    <p:extLst>
      <p:ext uri="{BB962C8B-B14F-4D97-AF65-F5344CB8AC3E}">
        <p14:creationId xmlns:p14="http://schemas.microsoft.com/office/powerpoint/2010/main" val="33271242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6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descr="announcing.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
            <a:ext cx="12436475" cy="6992345"/>
          </a:xfrm>
          <a:prstGeom prst="rect">
            <a:avLst/>
          </a:prstGeom>
        </p:spPr>
      </p:pic>
      <p:sp>
        <p:nvSpPr>
          <p:cNvPr id="2" name="Title 1"/>
          <p:cNvSpPr>
            <a:spLocks noGrp="1"/>
          </p:cNvSpPr>
          <p:nvPr>
            <p:ph type="title" hasCustomPrompt="1"/>
          </p:nvPr>
        </p:nvSpPr>
        <p:spPr>
          <a:xfrm>
            <a:off x="274640" y="274322"/>
            <a:ext cx="7315200" cy="1831975"/>
          </a:xfrm>
          <a:noFill/>
        </p:spPr>
        <p:txBody>
          <a:bodyPr tIns="91413" bIns="91413" anchor="t" anchorCtr="0"/>
          <a:lstStyle>
            <a:lvl1pPr>
              <a:defRPr sz="8799" spc="-101" baseline="0">
                <a:gradFill>
                  <a:gsLst>
                    <a:gs pos="100000">
                      <a:schemeClr val="tx1"/>
                    </a:gs>
                    <a:gs pos="0">
                      <a:schemeClr val="tx1"/>
                    </a:gs>
                  </a:gsLst>
                  <a:lin ang="5400000" scaled="0"/>
                </a:gradFill>
              </a:defRPr>
            </a:lvl1pPr>
          </a:lstStyle>
          <a:p>
            <a:r>
              <a:rPr lang="en-US" dirty="0"/>
              <a:t>Announcing</a:t>
            </a:r>
          </a:p>
        </p:txBody>
      </p:sp>
    </p:spTree>
    <p:extLst>
      <p:ext uri="{BB962C8B-B14F-4D97-AF65-F5344CB8AC3E}">
        <p14:creationId xmlns:p14="http://schemas.microsoft.com/office/powerpoint/2010/main" val="399015193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7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descr="vide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427659" cy="6994525"/>
          </a:xfrm>
          <a:prstGeom prst="rect">
            <a:avLst/>
          </a:prstGeom>
        </p:spPr>
      </p:pic>
      <p:sp>
        <p:nvSpPr>
          <p:cNvPr id="2" name="Title 1"/>
          <p:cNvSpPr>
            <a:spLocks noGrp="1"/>
          </p:cNvSpPr>
          <p:nvPr>
            <p:ph type="title" hasCustomPrompt="1"/>
          </p:nvPr>
        </p:nvSpPr>
        <p:spPr>
          <a:xfrm>
            <a:off x="274640" y="274322"/>
            <a:ext cx="7315200" cy="1831975"/>
          </a:xfrm>
          <a:noFill/>
        </p:spPr>
        <p:txBody>
          <a:bodyPr tIns="91413" bIns="91413" anchor="t" anchorCtr="0"/>
          <a:lstStyle>
            <a:lvl1pPr>
              <a:defRPr sz="8799" spc="-101" baseline="0">
                <a:gradFill>
                  <a:gsLst>
                    <a:gs pos="100000">
                      <a:schemeClr val="tx1"/>
                    </a:gs>
                    <a:gs pos="0">
                      <a:schemeClr val="tx1"/>
                    </a:gs>
                  </a:gsLst>
                  <a:lin ang="5400000" scaled="0"/>
                </a:gradFill>
              </a:defRPr>
            </a:lvl1pPr>
          </a:lstStyle>
          <a:p>
            <a:r>
              <a:rPr lang="en-US" dirty="0"/>
              <a:t>Video</a:t>
            </a:r>
          </a:p>
        </p:txBody>
      </p:sp>
    </p:spTree>
    <p:extLst>
      <p:ext uri="{BB962C8B-B14F-4D97-AF65-F5344CB8AC3E}">
        <p14:creationId xmlns:p14="http://schemas.microsoft.com/office/powerpoint/2010/main" val="391686159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39" y="1212852"/>
            <a:ext cx="11887200" cy="2091744"/>
          </a:xfrm>
        </p:spPr>
        <p:txBody>
          <a:bodyPr/>
          <a:lstStyle>
            <a:lvl1pPr marL="0" indent="0">
              <a:buNone/>
              <a:defRPr>
                <a:solidFill>
                  <a:schemeClr val="accent2"/>
                </a:solidFill>
              </a:defRPr>
            </a:lvl1pPr>
            <a:lvl2pPr marL="0" indent="0">
              <a:buFontTx/>
              <a:buNone/>
              <a:defRPr sz="2000"/>
            </a:lvl2pPr>
            <a:lvl3pPr marL="228494" indent="0">
              <a:buNone/>
              <a:defRPr/>
            </a:lvl3pPr>
            <a:lvl4pPr marL="456989" indent="0">
              <a:buNone/>
              <a:defRPr/>
            </a:lvl4pPr>
            <a:lvl5pPr marL="685483"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32578968"/>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39" y="1212852"/>
            <a:ext cx="11887200" cy="2091744"/>
          </a:xfrm>
        </p:spPr>
        <p:txBody>
          <a:bodyPr/>
          <a:lstStyle>
            <a:lvl1pPr marL="0" indent="0">
              <a:buNone/>
              <a:defRPr>
                <a:solidFill>
                  <a:schemeClr val="tx2"/>
                </a:solidFill>
              </a:defRPr>
            </a:lvl1pPr>
            <a:lvl2pPr marL="0" indent="0">
              <a:buFontTx/>
              <a:buNone/>
              <a:defRPr sz="2000"/>
            </a:lvl2pPr>
            <a:lvl3pPr marL="228494" indent="0">
              <a:buNone/>
              <a:defRPr/>
            </a:lvl3pPr>
            <a:lvl4pPr marL="456989" indent="0">
              <a:buNone/>
              <a:defRPr/>
            </a:lvl4pPr>
            <a:lvl5pPr marL="685483"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49705457"/>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2994197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3"/>
            <a:ext cx="11887200" cy="2159408"/>
          </a:xfrm>
        </p:spPr>
        <p:txBody>
          <a:bodyPr>
            <a:spAutoFit/>
          </a:bodyPr>
          <a:lstStyle>
            <a:lvl1pPr>
              <a:defRPr>
                <a:solidFill>
                  <a:schemeClr val="accent2"/>
                </a:soli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69401683"/>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3"/>
            <a:ext cx="11887200" cy="2159408"/>
          </a:xfrm>
        </p:spPr>
        <p:txBody>
          <a:bodyPr>
            <a:spAutoFit/>
          </a:bodyPr>
          <a:lstStyle>
            <a:lvl1pPr>
              <a:defRPr>
                <a:gradFill>
                  <a:gsLst>
                    <a:gs pos="1250">
                      <a:schemeClr val="tx2"/>
                    </a:gs>
                    <a:gs pos="99000">
                      <a:schemeClr val="tx2"/>
                    </a:gs>
                  </a:gsLst>
                  <a:lin ang="5400000" scaled="0"/>
                </a:gra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81034158"/>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4" y="1212850"/>
            <a:ext cx="5486399" cy="2535046"/>
          </a:xfrm>
        </p:spPr>
        <p:txBody>
          <a:bodyPr wrap="square">
            <a:spAutoFit/>
          </a:bodyPr>
          <a:lstStyle>
            <a:lvl1pPr marL="0" indent="0">
              <a:spcBef>
                <a:spcPts val="1224"/>
              </a:spcBef>
              <a:buClr>
                <a:schemeClr val="tx1"/>
              </a:buClr>
              <a:buFont typeface="Wingdings" pitchFamily="2" charset="2"/>
              <a:buNone/>
              <a:defRPr sz="3600">
                <a:solidFill>
                  <a:schemeClr val="accent2"/>
                </a:solidFill>
              </a:defRPr>
            </a:lvl1pPr>
            <a:lvl2pPr marL="0" indent="0">
              <a:buNone/>
              <a:defRPr sz="2000"/>
            </a:lvl2pPr>
            <a:lvl3pPr marL="231668" indent="0">
              <a:buNone/>
              <a:tabLst/>
              <a:defRPr sz="2000"/>
            </a:lvl3pPr>
            <a:lvl4pPr marL="460162" indent="0">
              <a:buNone/>
              <a:defRPr/>
            </a:lvl4pPr>
            <a:lvl5pPr marL="685483"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3" y="1212850"/>
            <a:ext cx="5486399" cy="2535046"/>
          </a:xfrm>
        </p:spPr>
        <p:txBody>
          <a:bodyPr wrap="square">
            <a:spAutoFit/>
          </a:bodyPr>
          <a:lstStyle>
            <a:lvl1pPr marL="0" indent="0">
              <a:spcBef>
                <a:spcPts val="1224"/>
              </a:spcBef>
              <a:buClr>
                <a:schemeClr val="tx1"/>
              </a:buClr>
              <a:buFont typeface="Wingdings" pitchFamily="2" charset="2"/>
              <a:buNone/>
              <a:defRPr sz="3600">
                <a:solidFill>
                  <a:srgbClr val="68217A"/>
                </a:solidFill>
              </a:defRPr>
            </a:lvl1pPr>
            <a:lvl2pPr marL="0" indent="0">
              <a:buNone/>
              <a:defRPr sz="2000"/>
            </a:lvl2pPr>
            <a:lvl3pPr marL="231668" indent="0">
              <a:buNone/>
              <a:tabLst/>
              <a:defRPr sz="2000"/>
            </a:lvl3pPr>
            <a:lvl4pPr marL="460162" indent="0">
              <a:buNone/>
              <a:defRPr/>
            </a:lvl4pPr>
            <a:lvl5pPr marL="685483"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34882221"/>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4" y="1212850"/>
            <a:ext cx="5486399" cy="2535046"/>
          </a:xfrm>
        </p:spPr>
        <p:txBody>
          <a:bodyPr wrap="square">
            <a:spAutoFit/>
          </a:bodyPr>
          <a:lstStyle>
            <a:lvl1pPr marL="0" indent="0">
              <a:spcBef>
                <a:spcPts val="1224"/>
              </a:spcBef>
              <a:buClr>
                <a:schemeClr val="tx1"/>
              </a:buClr>
              <a:buFont typeface="Wingdings" pitchFamily="2" charset="2"/>
              <a:buNone/>
              <a:defRPr sz="3600">
                <a:solidFill>
                  <a:schemeClr val="tx2"/>
                </a:solidFill>
              </a:defRPr>
            </a:lvl1pPr>
            <a:lvl2pPr marL="0" indent="0">
              <a:buNone/>
              <a:defRPr sz="2000"/>
            </a:lvl2pPr>
            <a:lvl3pPr marL="231668" indent="0">
              <a:buNone/>
              <a:tabLst/>
              <a:defRPr sz="2000"/>
            </a:lvl3pPr>
            <a:lvl4pPr marL="460162" indent="0">
              <a:buNone/>
              <a:defRPr/>
            </a:lvl4pPr>
            <a:lvl5pPr marL="685483"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3" y="1212850"/>
            <a:ext cx="5486399" cy="2535046"/>
          </a:xfrm>
        </p:spPr>
        <p:txBody>
          <a:bodyPr wrap="square">
            <a:spAutoFit/>
          </a:bodyPr>
          <a:lstStyle>
            <a:lvl1pPr marL="0" indent="0">
              <a:spcBef>
                <a:spcPts val="1224"/>
              </a:spcBef>
              <a:buClr>
                <a:schemeClr val="tx1"/>
              </a:buClr>
              <a:buFont typeface="Wingdings" pitchFamily="2" charset="2"/>
              <a:buNone/>
              <a:defRPr sz="3600">
                <a:solidFill>
                  <a:schemeClr val="tx2"/>
                </a:solidFill>
              </a:defRPr>
            </a:lvl1pPr>
            <a:lvl2pPr marL="0" indent="0">
              <a:buNone/>
              <a:defRPr sz="2000"/>
            </a:lvl2pPr>
            <a:lvl3pPr marL="231668" indent="0">
              <a:buNone/>
              <a:tabLst/>
              <a:defRPr sz="2000"/>
            </a:lvl3pPr>
            <a:lvl4pPr marL="460162" indent="0">
              <a:buNone/>
              <a:defRPr/>
            </a:lvl4pPr>
            <a:lvl5pPr marL="685483"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45001567"/>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4" y="1212853"/>
            <a:ext cx="5486399" cy="2602710"/>
          </a:xfrm>
        </p:spPr>
        <p:txBody>
          <a:bodyPr wrap="square">
            <a:spAutoFit/>
          </a:bodyPr>
          <a:lstStyle>
            <a:lvl1pPr marL="287205" indent="-287205">
              <a:spcBef>
                <a:spcPts val="1224"/>
              </a:spcBef>
              <a:buClr>
                <a:schemeClr val="tx1"/>
              </a:buClr>
              <a:buFont typeface="Arial" pitchFamily="34" charset="0"/>
              <a:buChar char="•"/>
              <a:defRPr sz="3600">
                <a:solidFill>
                  <a:srgbClr val="68217A"/>
                </a:solidFill>
              </a:defRPr>
            </a:lvl1pPr>
            <a:lvl2pPr marL="530921" indent="-233088">
              <a:defRPr sz="2400"/>
            </a:lvl2pPr>
            <a:lvl3pPr marL="699263" indent="-168342">
              <a:tabLst/>
              <a:defRPr sz="2000"/>
            </a:lvl3pPr>
            <a:lvl4pPr marL="880552" indent="-181291">
              <a:defRPr/>
            </a:lvl4pPr>
            <a:lvl5pPr marL="1048892" indent="-168342">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3" y="1212853"/>
            <a:ext cx="5486399" cy="2602710"/>
          </a:xfrm>
        </p:spPr>
        <p:txBody>
          <a:bodyPr wrap="square">
            <a:spAutoFit/>
          </a:bodyPr>
          <a:lstStyle>
            <a:lvl1pPr marL="287205" indent="-287205">
              <a:spcBef>
                <a:spcPts val="1224"/>
              </a:spcBef>
              <a:buClr>
                <a:schemeClr val="tx1"/>
              </a:buClr>
              <a:buFont typeface="Arial" pitchFamily="34" charset="0"/>
              <a:buChar char="•"/>
              <a:defRPr sz="3600">
                <a:solidFill>
                  <a:srgbClr val="68217A"/>
                </a:solidFill>
              </a:defRPr>
            </a:lvl1pPr>
            <a:lvl2pPr marL="530921" indent="-233088">
              <a:defRPr sz="2400"/>
            </a:lvl2pPr>
            <a:lvl3pPr marL="699263" indent="-168342">
              <a:tabLst/>
              <a:defRPr sz="2000"/>
            </a:lvl3pPr>
            <a:lvl4pPr marL="880552" indent="-181291">
              <a:defRPr/>
            </a:lvl4pPr>
            <a:lvl5pPr marL="1048892" indent="-168342">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01282194"/>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4" y="1212853"/>
            <a:ext cx="5486399" cy="2602710"/>
          </a:xfrm>
        </p:spPr>
        <p:txBody>
          <a:bodyPr wrap="square">
            <a:spAutoFit/>
          </a:bodyPr>
          <a:lstStyle>
            <a:lvl1pPr marL="287205" indent="-287205">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0921" indent="-233088">
              <a:defRPr sz="2400"/>
            </a:lvl2pPr>
            <a:lvl3pPr marL="699263" indent="-168342">
              <a:tabLst/>
              <a:defRPr sz="2000"/>
            </a:lvl3pPr>
            <a:lvl4pPr marL="880552" indent="-181291">
              <a:defRPr/>
            </a:lvl4pPr>
            <a:lvl5pPr marL="1048892" indent="-168342">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3" y="1212853"/>
            <a:ext cx="5486399" cy="2602710"/>
          </a:xfrm>
        </p:spPr>
        <p:txBody>
          <a:bodyPr wrap="square">
            <a:spAutoFit/>
          </a:bodyPr>
          <a:lstStyle>
            <a:lvl1pPr marL="287205" indent="-287205">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0921" indent="-233088">
              <a:defRPr sz="2400"/>
            </a:lvl2pPr>
            <a:lvl3pPr marL="699263" indent="-168342">
              <a:tabLst/>
              <a:defRPr sz="2000"/>
            </a:lvl3pPr>
            <a:lvl4pPr marL="880552" indent="-181291">
              <a:defRPr/>
            </a:lvl4pPr>
            <a:lvl5pPr marL="1048892" indent="-168342">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02826012"/>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wo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2" y="2124074"/>
            <a:ext cx="5943600" cy="3657600"/>
          </a:xfr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8" indent="0">
              <a:buNone/>
              <a:tabLst/>
              <a:defRPr sz="2000">
                <a:solidFill>
                  <a:schemeClr val="bg1"/>
                </a:solidFill>
              </a:defRPr>
            </a:lvl3pPr>
            <a:lvl4pPr marL="460162" indent="0">
              <a:buNone/>
              <a:defRPr>
                <a:solidFill>
                  <a:schemeClr val="bg1"/>
                </a:solidFill>
              </a:defRPr>
            </a:lvl4pPr>
            <a:lvl5pPr marL="685483"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3"/>
          <p:cNvSpPr>
            <a:spLocks noGrp="1"/>
          </p:cNvSpPr>
          <p:nvPr>
            <p:ph type="body" sz="quarter" idx="11"/>
          </p:nvPr>
        </p:nvSpPr>
        <p:spPr>
          <a:xfrm>
            <a:off x="6216792" y="2124074"/>
            <a:ext cx="5943600" cy="3657600"/>
          </a:xfrm>
          <a:solidFill>
            <a:schemeClr val="accent4"/>
          </a:solidFill>
        </p:spPr>
        <p:txBody>
          <a:bodyPr wrap="square" tIns="146304" bIns="146304">
            <a:noAutofit/>
          </a:bodyPr>
          <a:lstStyle>
            <a:lvl1pPr marL="0" indent="0">
              <a:spcBef>
                <a:spcPts val="1224"/>
              </a:spcBef>
              <a:buClr>
                <a:schemeClr val="tx1"/>
              </a:buClr>
              <a:buFont typeface="Wingdings" pitchFamily="2" charset="2"/>
              <a:buNone/>
              <a:defRPr sz="3999">
                <a:solidFill>
                  <a:srgbClr val="FFFFFF"/>
                </a:solidFill>
              </a:defRPr>
            </a:lvl1pPr>
            <a:lvl2pPr marL="0" indent="0">
              <a:spcBef>
                <a:spcPts val="1080"/>
              </a:spcBef>
              <a:buNone/>
              <a:defRPr sz="2000">
                <a:solidFill>
                  <a:srgbClr val="FFFFFF"/>
                </a:solidFill>
              </a:defRPr>
            </a:lvl2pPr>
            <a:lvl3pPr marL="231668" indent="0">
              <a:buNone/>
              <a:tabLst/>
              <a:defRPr sz="2000">
                <a:solidFill>
                  <a:srgbClr val="FFFFFF"/>
                </a:solidFill>
              </a:defRPr>
            </a:lvl3pPr>
            <a:lvl4pPr marL="460162" indent="0">
              <a:buNone/>
              <a:defRPr>
                <a:solidFill>
                  <a:srgbClr val="FFFFFF"/>
                </a:solidFill>
              </a:defRPr>
            </a:lvl4pPr>
            <a:lvl5pPr marL="685483" indent="0">
              <a:buNone/>
              <a:tabLst/>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75620606"/>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hree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0" y="2124074"/>
            <a:ext cx="3913632" cy="3657600"/>
          </a:xfrm>
          <a:solidFill>
            <a:schemeClr val="accent2"/>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8" indent="0">
              <a:buNone/>
              <a:tabLst/>
              <a:defRPr sz="2000">
                <a:solidFill>
                  <a:schemeClr val="bg1"/>
                </a:solidFill>
              </a:defRPr>
            </a:lvl3pPr>
            <a:lvl4pPr marL="460162" indent="0">
              <a:buNone/>
              <a:defRPr>
                <a:solidFill>
                  <a:schemeClr val="bg1"/>
                </a:solidFill>
              </a:defRPr>
            </a:lvl4pPr>
            <a:lvl5pPr marL="685483"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4241641" y="2124074"/>
            <a:ext cx="3913632" cy="3657600"/>
          </a:xfrm>
          <a:solidFill>
            <a:schemeClr val="accent3"/>
          </a:solidFill>
          <a:ln>
            <a:noFill/>
          </a:ln>
        </p:spPr>
        <p:txBody>
          <a:bodyPr wrap="square" tIns="146304" bIns="146304">
            <a:noAutofit/>
          </a:bodyPr>
          <a:lstStyle>
            <a:lvl1pPr marL="0" indent="0">
              <a:spcBef>
                <a:spcPts val="1224"/>
              </a:spcBef>
              <a:buClr>
                <a:schemeClr val="tx1"/>
              </a:buClr>
              <a:buFont typeface="Wingdings" pitchFamily="2" charset="2"/>
              <a:buNone/>
              <a:defRPr sz="3999">
                <a:solidFill>
                  <a:schemeClr val="tx1"/>
                </a:solidFill>
              </a:defRPr>
            </a:lvl1pPr>
            <a:lvl2pPr marL="0" indent="0">
              <a:spcBef>
                <a:spcPts val="1080"/>
              </a:spcBef>
              <a:buNone/>
              <a:defRPr sz="2000">
                <a:solidFill>
                  <a:schemeClr val="tx1"/>
                </a:solidFill>
              </a:defRPr>
            </a:lvl2pPr>
            <a:lvl3pPr marL="231668" indent="0">
              <a:buNone/>
              <a:tabLst/>
              <a:defRPr sz="2000">
                <a:solidFill>
                  <a:schemeClr val="tx1"/>
                </a:solidFill>
              </a:defRPr>
            </a:lvl3pPr>
            <a:lvl4pPr marL="460162" indent="0">
              <a:buNone/>
              <a:defRPr>
                <a:solidFill>
                  <a:schemeClr val="tx1"/>
                </a:solidFill>
              </a:defRPr>
            </a:lvl4pPr>
            <a:lvl5pPr marL="685483" indent="0">
              <a:buNone/>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2"/>
          </p:nvPr>
        </p:nvSpPr>
        <p:spPr>
          <a:xfrm>
            <a:off x="8205663" y="2124074"/>
            <a:ext cx="3959351" cy="3657600"/>
          </a:xfr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8" indent="0">
              <a:buNone/>
              <a:tabLst/>
              <a:defRPr sz="2000">
                <a:solidFill>
                  <a:schemeClr val="bg1"/>
                </a:solidFill>
              </a:defRPr>
            </a:lvl3pPr>
            <a:lvl4pPr marL="460162" indent="0">
              <a:buNone/>
              <a:defRPr>
                <a:solidFill>
                  <a:schemeClr val="bg1"/>
                </a:solidFill>
              </a:defRPr>
            </a:lvl4pPr>
            <a:lvl5pPr marL="685483"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63156843"/>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Content Tile + Image">
    <p:spTree>
      <p:nvGrpSpPr>
        <p:cNvPr id="1" name=""/>
        <p:cNvGrpSpPr/>
        <p:nvPr/>
      </p:nvGrpSpPr>
      <p:grpSpPr>
        <a:xfrm>
          <a:off x="0" y="0"/>
          <a:ext cx="0" cy="0"/>
          <a:chOff x="0" y="0"/>
          <a:chExt cx="0" cy="0"/>
        </a:xfrm>
      </p:grpSpPr>
      <p:sp>
        <p:nvSpPr>
          <p:cNvPr id="7" name="Picture Placeholder 3"/>
          <p:cNvSpPr>
            <a:spLocks noGrp="1"/>
          </p:cNvSpPr>
          <p:nvPr>
            <p:ph type="pic" sz="quarter" idx="14"/>
          </p:nvPr>
        </p:nvSpPr>
        <p:spPr>
          <a:xfrm>
            <a:off x="4169891" y="2122133"/>
            <a:ext cx="7995122" cy="738481"/>
          </a:xfrm>
        </p:spPr>
        <p:txBody>
          <a:bodyPr/>
          <a:lstStyle/>
          <a:p>
            <a:endParaRPr lang="en-US" dirty="0"/>
          </a:p>
        </p:txBody>
      </p:sp>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0" y="2124074"/>
            <a:ext cx="3913632" cy="3657600"/>
          </a:xfrm>
          <a:solidFill>
            <a:schemeClr val="accent2"/>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8" indent="0">
              <a:buNone/>
              <a:tabLst/>
              <a:defRPr sz="2000">
                <a:solidFill>
                  <a:schemeClr val="bg1"/>
                </a:solidFill>
              </a:defRPr>
            </a:lvl3pPr>
            <a:lvl4pPr marL="460162" indent="0">
              <a:buNone/>
              <a:defRPr>
                <a:solidFill>
                  <a:schemeClr val="bg1"/>
                </a:solidFill>
              </a:defRPr>
            </a:lvl4pPr>
            <a:lvl5pPr marL="685483"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96202332"/>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88061881"/>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Title and Content">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5319683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Emphasis Content">
    <p:bg>
      <p:bgPr>
        <a:solidFill>
          <a:schemeClr val="accent2"/>
        </a:solidFill>
        <a:effectLst/>
      </p:bgPr>
    </p:bg>
    <p:spTree>
      <p:nvGrpSpPr>
        <p:cNvPr id="1" name=""/>
        <p:cNvGrpSpPr/>
        <p:nvPr/>
      </p:nvGrpSpPr>
      <p:grpSpPr>
        <a:xfrm>
          <a:off x="0" y="0"/>
          <a:ext cx="0" cy="0"/>
          <a:chOff x="0" y="0"/>
          <a:chExt cx="0" cy="0"/>
        </a:xfrm>
      </p:grpSpPr>
      <p:sp>
        <p:nvSpPr>
          <p:cNvPr id="5" name="Text Placeholder 3"/>
          <p:cNvSpPr>
            <a:spLocks noGrp="1"/>
          </p:cNvSpPr>
          <p:nvPr>
            <p:ph type="body" sz="quarter" idx="10"/>
          </p:nvPr>
        </p:nvSpPr>
        <p:spPr>
          <a:xfrm>
            <a:off x="274642" y="2124076"/>
            <a:ext cx="11887200" cy="1350572"/>
          </a:xfrm>
        </p:spPr>
        <p:txBody>
          <a:bodyPr wrap="square">
            <a:spAutoFit/>
          </a:bodyPr>
          <a:lstStyle>
            <a:lvl1pPr marL="0" indent="0">
              <a:spcBef>
                <a:spcPts val="1224"/>
              </a:spcBef>
              <a:buClr>
                <a:schemeClr val="tx1"/>
              </a:buClr>
              <a:buFont typeface="Wingdings" pitchFamily="2" charset="2"/>
              <a:buNone/>
              <a:defRPr sz="5400">
                <a:solidFill>
                  <a:schemeClr val="tx1"/>
                </a:solidFill>
              </a:defRPr>
            </a:lvl1pPr>
            <a:lvl2pPr marL="0" indent="0">
              <a:spcBef>
                <a:spcPts val="1080"/>
              </a:spcBef>
              <a:buNone/>
              <a:defRPr sz="2000">
                <a:solidFill>
                  <a:schemeClr val="tx1"/>
                </a:solidFill>
              </a:defRPr>
            </a:lvl2pPr>
            <a:lvl3pPr marL="231668" indent="0">
              <a:buNone/>
              <a:tabLst/>
              <a:defRPr sz="2000">
                <a:solidFill>
                  <a:schemeClr val="tx1"/>
                </a:solidFill>
              </a:defRPr>
            </a:lvl3pPr>
            <a:lvl4pPr marL="460162" indent="0">
              <a:buNone/>
              <a:defRPr>
                <a:solidFill>
                  <a:schemeClr val="tx1"/>
                </a:solidFill>
              </a:defRPr>
            </a:lvl4pPr>
            <a:lvl5pPr marL="685483" indent="0">
              <a:buNone/>
              <a:tabLst/>
              <a:defRPr>
                <a:solidFill>
                  <a:schemeClr val="tx1"/>
                </a:solidFill>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362690937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Emphasis Content One Tile">
    <p:bg>
      <p:bgPr>
        <a:solidFill>
          <a:schemeClr val="accent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2"/>
          </p:nvPr>
        </p:nvSpPr>
        <p:spPr>
          <a:xfrm>
            <a:off x="8205663" y="2124074"/>
            <a:ext cx="3959351" cy="3657600"/>
          </a:xfrm>
          <a:solidFill>
            <a:schemeClr val="accent3"/>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8" indent="0">
              <a:buNone/>
              <a:tabLst/>
              <a:defRPr sz="2000">
                <a:solidFill>
                  <a:schemeClr val="bg1"/>
                </a:solidFill>
              </a:defRPr>
            </a:lvl3pPr>
            <a:lvl4pPr marL="460162" indent="0">
              <a:buNone/>
              <a:defRPr>
                <a:solidFill>
                  <a:schemeClr val="bg1"/>
                </a:solidFill>
              </a:defRPr>
            </a:lvl4pPr>
            <a:lvl5pPr marL="685483"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0"/>
          </p:nvPr>
        </p:nvSpPr>
        <p:spPr>
          <a:xfrm>
            <a:off x="274642" y="2124076"/>
            <a:ext cx="7315200" cy="3111582"/>
          </a:xfrm>
        </p:spPr>
        <p:txBody>
          <a:bodyPr wrap="square">
            <a:spAutoFit/>
          </a:bodyPr>
          <a:lstStyle>
            <a:lvl1pPr marL="0" indent="0">
              <a:spcBef>
                <a:spcPts val="1224"/>
              </a:spcBef>
              <a:buClr>
                <a:schemeClr val="tx1"/>
              </a:buClr>
              <a:buFont typeface="Wingdings" pitchFamily="2" charset="2"/>
              <a:buNone/>
              <a:defRPr sz="5400">
                <a:solidFill>
                  <a:schemeClr val="tx1"/>
                </a:solidFill>
              </a:defRPr>
            </a:lvl1pPr>
            <a:lvl2pPr marL="0" indent="0">
              <a:spcBef>
                <a:spcPts val="1080"/>
              </a:spcBef>
              <a:buNone/>
              <a:defRPr sz="2000">
                <a:solidFill>
                  <a:schemeClr val="tx1"/>
                </a:solidFill>
              </a:defRPr>
            </a:lvl2pPr>
            <a:lvl3pPr marL="231668" indent="0">
              <a:buNone/>
              <a:tabLst/>
              <a:defRPr sz="2000">
                <a:solidFill>
                  <a:schemeClr val="tx1"/>
                </a:solidFill>
              </a:defRPr>
            </a:lvl3pPr>
            <a:lvl4pPr marL="460162" indent="0">
              <a:buNone/>
              <a:defRPr>
                <a:solidFill>
                  <a:schemeClr val="tx1"/>
                </a:solidFill>
              </a:defRPr>
            </a:lvl4pPr>
            <a:lvl5pPr marL="685483" indent="0">
              <a:buNone/>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114503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Four Content Tile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4" y="1212850"/>
            <a:ext cx="5486399" cy="3111582"/>
          </a:xfrm>
        </p:spPr>
        <p:txBody>
          <a:bodyPr wrap="square">
            <a:spAutoFit/>
          </a:bodyPr>
          <a:lstStyle>
            <a:lvl1pPr marL="0" indent="0">
              <a:spcBef>
                <a:spcPts val="1224"/>
              </a:spcBef>
              <a:buClr>
                <a:schemeClr val="tx1"/>
              </a:buClr>
              <a:buFont typeface="Wingdings" pitchFamily="2" charset="2"/>
              <a:buNone/>
              <a:defRPr sz="5400">
                <a:solidFill>
                  <a:schemeClr val="accent2"/>
                </a:solidFill>
              </a:defRPr>
            </a:lvl1pPr>
            <a:lvl2pPr marL="0" indent="0">
              <a:spcBef>
                <a:spcPts val="1080"/>
              </a:spcBef>
              <a:buNone/>
              <a:defRPr sz="2000"/>
            </a:lvl2pPr>
            <a:lvl3pPr marL="231668" indent="0">
              <a:buNone/>
              <a:tabLst/>
              <a:defRPr sz="2000"/>
            </a:lvl3pPr>
            <a:lvl4pPr marL="460162" indent="0">
              <a:buNone/>
              <a:defRPr/>
            </a:lvl4pPr>
            <a:lvl5pPr marL="685483"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1"/>
          </p:nvPr>
        </p:nvSpPr>
        <p:spPr>
          <a:xfrm>
            <a:off x="6672263" y="1200151"/>
            <a:ext cx="2697480" cy="2697480"/>
          </a:xfrm>
          <a:solidFill>
            <a:srgbClr val="55C5E9"/>
          </a:solidFill>
        </p:spPr>
        <p:txBody>
          <a:bodyPr wrap="square" tIns="146304" bIns="146304">
            <a:noAutofit/>
          </a:bodyPr>
          <a:lstStyle>
            <a:lvl1pPr marL="0" indent="0">
              <a:spcBef>
                <a:spcPts val="1224"/>
              </a:spcBef>
              <a:buClr>
                <a:schemeClr val="tx1"/>
              </a:buClr>
              <a:buFont typeface="Wingdings" pitchFamily="2" charset="2"/>
              <a:buNone/>
              <a:defRPr sz="3999">
                <a:solidFill>
                  <a:schemeClr val="tx1"/>
                </a:solidFill>
              </a:defRPr>
            </a:lvl1pPr>
            <a:lvl2pPr marL="0" indent="0">
              <a:spcBef>
                <a:spcPts val="1080"/>
              </a:spcBef>
              <a:buNone/>
              <a:defRPr sz="2000">
                <a:solidFill>
                  <a:schemeClr val="tx1"/>
                </a:solidFill>
              </a:defRPr>
            </a:lvl2pPr>
            <a:lvl3pPr marL="231668" indent="0">
              <a:buNone/>
              <a:tabLst/>
              <a:defRPr sz="2000">
                <a:solidFill>
                  <a:schemeClr val="bg1"/>
                </a:solidFill>
              </a:defRPr>
            </a:lvl3pPr>
            <a:lvl4pPr marL="460162" indent="0">
              <a:buNone/>
              <a:defRPr>
                <a:solidFill>
                  <a:schemeClr val="bg1"/>
                </a:solidFill>
              </a:defRPr>
            </a:lvl4pPr>
            <a:lvl5pPr marL="685483" indent="0">
              <a:buNone/>
              <a:tabLst/>
              <a:defRPr>
                <a:solidFill>
                  <a:schemeClr val="bg1"/>
                </a:solidFill>
              </a:defRPr>
            </a:lvl5pPr>
          </a:lstStyle>
          <a:p>
            <a:pPr lvl="0"/>
            <a:r>
              <a:rPr lang="en-US" dirty="0"/>
              <a:t>Click to edit Master text styles</a:t>
            </a:r>
          </a:p>
          <a:p>
            <a:pPr lvl="1"/>
            <a:r>
              <a:rPr lang="en-US" dirty="0"/>
              <a:t>Second level</a:t>
            </a:r>
          </a:p>
        </p:txBody>
      </p:sp>
      <p:sp>
        <p:nvSpPr>
          <p:cNvPr id="7" name="Text Placeholder 3"/>
          <p:cNvSpPr>
            <a:spLocks noGrp="1"/>
          </p:cNvSpPr>
          <p:nvPr>
            <p:ph type="body" sz="quarter" idx="12"/>
          </p:nvPr>
        </p:nvSpPr>
        <p:spPr>
          <a:xfrm>
            <a:off x="9423400" y="1200151"/>
            <a:ext cx="2743200" cy="2697480"/>
          </a:xfrm>
          <a:solidFill>
            <a:schemeClr val="accent2"/>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8" indent="0">
              <a:buNone/>
              <a:tabLst/>
              <a:defRPr sz="2000">
                <a:solidFill>
                  <a:schemeClr val="bg1"/>
                </a:solidFill>
              </a:defRPr>
            </a:lvl3pPr>
            <a:lvl4pPr marL="460162" indent="0">
              <a:buNone/>
              <a:defRPr>
                <a:solidFill>
                  <a:schemeClr val="bg1"/>
                </a:solidFill>
              </a:defRPr>
            </a:lvl4pPr>
            <a:lvl5pPr marL="685483" indent="0">
              <a:buNone/>
              <a:tabLst/>
              <a:defRPr>
                <a:solidFill>
                  <a:schemeClr val="bg1"/>
                </a:solidFill>
              </a:defRPr>
            </a:lvl5pPr>
          </a:lstStyle>
          <a:p>
            <a:pPr lvl="0"/>
            <a:r>
              <a:rPr lang="en-US" dirty="0"/>
              <a:t>Click to edit Master text styles</a:t>
            </a:r>
          </a:p>
          <a:p>
            <a:pPr lvl="1"/>
            <a:r>
              <a:rPr lang="en-US" dirty="0"/>
              <a:t>Second level</a:t>
            </a:r>
          </a:p>
        </p:txBody>
      </p:sp>
      <p:sp>
        <p:nvSpPr>
          <p:cNvPr id="8" name="Text Placeholder 3"/>
          <p:cNvSpPr>
            <a:spLocks noGrp="1"/>
          </p:cNvSpPr>
          <p:nvPr>
            <p:ph type="body" sz="quarter" idx="13"/>
          </p:nvPr>
        </p:nvSpPr>
        <p:spPr>
          <a:xfrm>
            <a:off x="6672263" y="3944938"/>
            <a:ext cx="2697480" cy="2743200"/>
          </a:xfr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8" indent="0">
              <a:buNone/>
              <a:tabLst/>
              <a:defRPr sz="2000">
                <a:solidFill>
                  <a:schemeClr val="bg1"/>
                </a:solidFill>
              </a:defRPr>
            </a:lvl3pPr>
            <a:lvl4pPr marL="460162" indent="0">
              <a:buNone/>
              <a:defRPr>
                <a:solidFill>
                  <a:schemeClr val="bg1"/>
                </a:solidFill>
              </a:defRPr>
            </a:lvl4pPr>
            <a:lvl5pPr marL="685483" indent="0">
              <a:buNone/>
              <a:tabLst/>
              <a:defRPr>
                <a:solidFill>
                  <a:schemeClr val="bg1"/>
                </a:solidFill>
              </a:defRPr>
            </a:lvl5pPr>
          </a:lstStyle>
          <a:p>
            <a:pPr lvl="0"/>
            <a:r>
              <a:rPr lang="en-US" dirty="0"/>
              <a:t>Click to edit Master text styles</a:t>
            </a:r>
          </a:p>
          <a:p>
            <a:pPr lvl="1"/>
            <a:r>
              <a:rPr lang="en-US" dirty="0"/>
              <a:t>Second level</a:t>
            </a:r>
          </a:p>
        </p:txBody>
      </p:sp>
      <p:sp>
        <p:nvSpPr>
          <p:cNvPr id="9" name="Text Placeholder 3"/>
          <p:cNvSpPr>
            <a:spLocks noGrp="1"/>
          </p:cNvSpPr>
          <p:nvPr>
            <p:ph type="body" sz="quarter" idx="14"/>
          </p:nvPr>
        </p:nvSpPr>
        <p:spPr>
          <a:xfrm>
            <a:off x="9423400" y="3944938"/>
            <a:ext cx="2743200" cy="2743200"/>
          </a:xfrm>
          <a:solidFill>
            <a:schemeClr val="accent5"/>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8" indent="0">
              <a:buNone/>
              <a:tabLst/>
              <a:defRPr sz="2000">
                <a:solidFill>
                  <a:schemeClr val="bg1"/>
                </a:solidFill>
              </a:defRPr>
            </a:lvl3pPr>
            <a:lvl4pPr marL="460162" indent="0">
              <a:buNone/>
              <a:defRPr>
                <a:solidFill>
                  <a:schemeClr val="bg1"/>
                </a:solidFill>
              </a:defRPr>
            </a:lvl4pPr>
            <a:lvl5pPr marL="685483" indent="0">
              <a:buNone/>
              <a:tabLst/>
              <a:defRPr>
                <a:solidFill>
                  <a:schemeClr val="bg1"/>
                </a:solidFill>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2729618101"/>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4_Section Title Accent Color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7"/>
            <a:ext cx="11887200" cy="1831975"/>
          </a:xfrm>
          <a:noFill/>
        </p:spPr>
        <p:txBody>
          <a:bodyPr tIns="91413" bIns="91413" anchor="t" anchorCtr="0"/>
          <a:lstStyle>
            <a:lvl1pPr>
              <a:defRPr sz="8799"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10712539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7"/>
            <a:ext cx="11887200" cy="1831975"/>
          </a:xfrm>
          <a:noFill/>
        </p:spPr>
        <p:txBody>
          <a:bodyPr tIns="91413" bIns="91413" anchor="t" anchorCtr="0"/>
          <a:lstStyle>
            <a:lvl1pPr>
              <a:defRPr sz="8799"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02283499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7"/>
            <a:ext cx="11887200" cy="1831975"/>
          </a:xfrm>
          <a:noFill/>
        </p:spPr>
        <p:txBody>
          <a:bodyPr tIns="91413" bIns="91413" anchor="t" anchorCtr="0"/>
          <a:lstStyle>
            <a:lvl1pPr>
              <a:defRPr sz="8799" spc="-101" baseline="0">
                <a:solidFill>
                  <a:schemeClr val="bg1"/>
                </a:solidFill>
              </a:defRPr>
            </a:lvl1pPr>
          </a:lstStyle>
          <a:p>
            <a:r>
              <a:rPr lang="en-US" dirty="0"/>
              <a:t>Section title</a:t>
            </a:r>
          </a:p>
        </p:txBody>
      </p:sp>
    </p:spTree>
    <p:extLst>
      <p:ext uri="{BB962C8B-B14F-4D97-AF65-F5344CB8AC3E}">
        <p14:creationId xmlns:p14="http://schemas.microsoft.com/office/powerpoint/2010/main" val="91492456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8800216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645745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139336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6170335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6853403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4"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1" tIns="46621" rIns="46621" bIns="46621" numCol="1" spcCol="0" rtlCol="0" fromWordArt="0" anchor="ctr" anchorCtr="0" forceAA="0" compatLnSpc="1">
            <a:prstTxWarp prst="textNoShape">
              <a:avLst/>
            </a:prstTxWarp>
            <a:noAutofit/>
          </a:bodyPr>
          <a:lstStyle/>
          <a:p>
            <a:pPr marL="0" marR="0" lvl="0" indent="0" algn="ctr" defTabSz="932043" rtl="0" eaLnBrk="1" fontAlgn="base" latinLnBrk="0" hangingPunct="1">
              <a:lnSpc>
                <a:spcPct val="100000"/>
              </a:lnSpc>
              <a:spcBef>
                <a:spcPct val="0"/>
              </a:spcBef>
              <a:spcAft>
                <a:spcPct val="0"/>
              </a:spcAft>
              <a:buClrTx/>
              <a:buSzTx/>
              <a:buFontTx/>
              <a:buNone/>
              <a:tabLst/>
              <a:defRPr/>
            </a:pPr>
            <a:endParaRPr kumimoji="0" lang="en-US" sz="180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74640" y="1221162"/>
            <a:ext cx="11887200" cy="2062447"/>
          </a:xfrm>
        </p:spPr>
        <p:txBody>
          <a:bodyPr/>
          <a:lstStyle>
            <a:lvl1pPr marL="0" indent="0">
              <a:buNone/>
              <a:defRPr sz="3299">
                <a:gradFill>
                  <a:gsLst>
                    <a:gs pos="1250">
                      <a:srgbClr val="000000"/>
                    </a:gs>
                    <a:gs pos="100000">
                      <a:srgbClr val="000000"/>
                    </a:gs>
                  </a:gsLst>
                  <a:lin ang="5400000" scaled="0"/>
                </a:gradFill>
                <a:latin typeface="Segoe UI" pitchFamily="34" charset="0"/>
                <a:cs typeface="Segoe UI" pitchFamily="34" charset="0"/>
              </a:defRPr>
            </a:lvl1pPr>
            <a:lvl2pPr marL="346394" indent="0">
              <a:buNone/>
              <a:defRPr>
                <a:gradFill>
                  <a:gsLst>
                    <a:gs pos="1250">
                      <a:srgbClr val="000000"/>
                    </a:gs>
                    <a:gs pos="100000">
                      <a:srgbClr val="000000"/>
                    </a:gs>
                  </a:gsLst>
                  <a:lin ang="5400000" scaled="0"/>
                </a:gradFill>
                <a:latin typeface="Segoe UI" pitchFamily="34" charset="0"/>
                <a:cs typeface="Segoe UI" pitchFamily="34" charset="0"/>
              </a:defRPr>
            </a:lvl2pPr>
            <a:lvl3pPr marL="584338" indent="0">
              <a:buNone/>
              <a:defRPr>
                <a:gradFill>
                  <a:gsLst>
                    <a:gs pos="1250">
                      <a:srgbClr val="000000"/>
                    </a:gs>
                    <a:gs pos="100000">
                      <a:srgbClr val="000000"/>
                    </a:gs>
                  </a:gsLst>
                  <a:lin ang="5400000" scaled="0"/>
                </a:gradFill>
                <a:latin typeface="Segoe UI" pitchFamily="34" charset="0"/>
                <a:cs typeface="Segoe UI" pitchFamily="34" charset="0"/>
              </a:defRPr>
            </a:lvl3pPr>
            <a:lvl4pPr marL="814188" indent="0">
              <a:buNone/>
              <a:defRPr>
                <a:gradFill>
                  <a:gsLst>
                    <a:gs pos="1250">
                      <a:srgbClr val="000000"/>
                    </a:gs>
                    <a:gs pos="100000">
                      <a:srgbClr val="000000"/>
                    </a:gs>
                  </a:gsLst>
                  <a:lin ang="5400000" scaled="0"/>
                </a:gradFill>
                <a:latin typeface="Segoe UI" pitchFamily="34" charset="0"/>
                <a:cs typeface="Segoe UI" pitchFamily="34" charset="0"/>
              </a:defRPr>
            </a:lvl4pPr>
            <a:lvl5pPr marL="1050512"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8319845"/>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2"/>
            <a:ext cx="11887200" cy="2510022"/>
          </a:xfrm>
          <a:prstGeom prst="rect">
            <a:avLst/>
          </a:prstGeom>
        </p:spPr>
        <p:txBody>
          <a:bodyPr/>
          <a:lstStyle>
            <a:lvl1pPr marL="290379" indent="-290379">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238" indent="-280857">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615" indent="-290379">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109" indent="-228494">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605" indent="-228494">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1"/>
          </a:xfrm>
          <a:prstGeom prst="rect">
            <a:avLst/>
          </a:prstGeom>
          <a:solidFill>
            <a:srgbClr val="FFFF99"/>
          </a:solidFill>
        </p:spPr>
        <p:txBody>
          <a:bodyPr wrap="square" lIns="155412" tIns="77705" rIns="155412" bIns="77705" anchor="b" anchorCtr="0">
            <a:noAutofit/>
          </a:bodyPr>
          <a:lstStyle>
            <a:lvl1pPr algn="r">
              <a:buFont typeface="Arial" pitchFamily="34" charset="0"/>
              <a:buNone/>
              <a:defRPr sz="3699"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399726986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userDrawn="1">
  <p:cSld name="Soma Title Only">
    <p:spTree>
      <p:nvGrpSpPr>
        <p:cNvPr id="1" name=""/>
        <p:cNvGrpSpPr/>
        <p:nvPr/>
      </p:nvGrpSpPr>
      <p:grpSpPr>
        <a:xfrm>
          <a:off x="0" y="0"/>
          <a:ext cx="0" cy="0"/>
          <a:chOff x="0" y="0"/>
          <a:chExt cx="0" cy="0"/>
        </a:xfrm>
      </p:grpSpPr>
      <p:sp>
        <p:nvSpPr>
          <p:cNvPr id="5" name="Title 1"/>
          <p:cNvSpPr>
            <a:spLocks noGrp="1"/>
          </p:cNvSpPr>
          <p:nvPr>
            <p:ph type="title"/>
          </p:nvPr>
        </p:nvSpPr>
        <p:spPr>
          <a:xfrm>
            <a:off x="366218" y="295280"/>
            <a:ext cx="11697695" cy="917575"/>
          </a:xfrm>
          <a:prstGeom prst="rect">
            <a:avLst/>
          </a:prstGeom>
        </p:spPr>
        <p:txBody>
          <a:bodyPr/>
          <a:lstStyle/>
          <a:p>
            <a:r>
              <a:rPr lang="en-US"/>
              <a:t>Click to edit Master title style</a:t>
            </a:r>
            <a:endParaRPr lang="en-US" dirty="0"/>
          </a:p>
        </p:txBody>
      </p:sp>
    </p:spTree>
    <p:extLst>
      <p:ext uri="{BB962C8B-B14F-4D97-AF65-F5344CB8AC3E}">
        <p14:creationId xmlns:p14="http://schemas.microsoft.com/office/powerpoint/2010/main" val="1999563116"/>
      </p:ext>
    </p:extLst>
  </p:cSld>
  <p:clrMapOvr>
    <a:masterClrMapping/>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ScottHa Title and Bullet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66215" y="1813812"/>
            <a:ext cx="11697696" cy="1649362"/>
          </a:xfrm>
          <a:prstGeom prst="rect">
            <a:avLst/>
          </a:prstGeom>
        </p:spPr>
        <p:txBody>
          <a:bodyPr wrap="square">
            <a:spAutoFit/>
          </a:bodyPr>
          <a:lstStyle>
            <a:lvl1pPr>
              <a:defRPr sz="2448">
                <a:solidFill>
                  <a:srgbClr val="616161"/>
                </a:solidFill>
                <a:latin typeface="Segoe UI Light"/>
                <a:cs typeface="Segoe UI Light"/>
              </a:defRPr>
            </a:lvl1pPr>
            <a:lvl2pPr marL="884449" indent="-340174">
              <a:buFont typeface="Lucida Grande"/>
              <a:buChar char="—"/>
              <a:defRPr sz="1904">
                <a:solidFill>
                  <a:srgbClr val="616161"/>
                </a:solidFill>
                <a:latin typeface="Segoe UI Light"/>
                <a:cs typeface="Segoe UI Light"/>
              </a:defRPr>
            </a:lvl2pPr>
            <a:lvl3pPr>
              <a:defRPr sz="1496">
                <a:solidFill>
                  <a:srgbClr val="616161"/>
                </a:solidFill>
                <a:latin typeface="Segoe UI Light"/>
                <a:cs typeface="Segoe UI Light"/>
              </a:defRPr>
            </a:lvl3pPr>
            <a:lvl4pPr marL="1904968" indent="-272138">
              <a:buFont typeface="Lucida Grande"/>
              <a:buChar char="—"/>
              <a:defRPr sz="1496">
                <a:solidFill>
                  <a:srgbClr val="616161"/>
                </a:solidFill>
                <a:latin typeface="Segoe UI Light"/>
                <a:cs typeface="Segoe UI Light"/>
              </a:defRPr>
            </a:lvl4pPr>
            <a:lvl5pPr>
              <a:defRPr sz="1496">
                <a:solidFill>
                  <a:srgbClr val="616161"/>
                </a:solidFill>
                <a:latin typeface="Segoe UI Light"/>
                <a:cs typeface="Segoe UI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itle 1"/>
          <p:cNvSpPr>
            <a:spLocks noGrp="1"/>
          </p:cNvSpPr>
          <p:nvPr>
            <p:ph type="title"/>
          </p:nvPr>
        </p:nvSpPr>
        <p:spPr>
          <a:xfrm>
            <a:off x="366217" y="295279"/>
            <a:ext cx="11697695" cy="917575"/>
          </a:xfrm>
          <a:prstGeom prst="rect">
            <a:avLst/>
          </a:prstGeom>
        </p:spPr>
        <p:txBody>
          <a:bodyPr/>
          <a:lstStyle>
            <a:lvl1pPr>
              <a:defRPr>
                <a:solidFill>
                  <a:srgbClr val="616161"/>
                </a:solidFill>
              </a:defRPr>
            </a:lvl1pPr>
          </a:lstStyle>
          <a:p>
            <a:r>
              <a:rPr lang="en-US" dirty="0"/>
              <a:t>Click to edit Master title style</a:t>
            </a:r>
          </a:p>
        </p:txBody>
      </p:sp>
    </p:spTree>
    <p:extLst>
      <p:ext uri="{BB962C8B-B14F-4D97-AF65-F5344CB8AC3E}">
        <p14:creationId xmlns:p14="http://schemas.microsoft.com/office/powerpoint/2010/main" val="853751423"/>
      </p:ext>
    </p:extLst>
  </p:cSld>
  <p:clrMapOvr>
    <a:masterClrMapping/>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ScottHa Title and Non-Bulleted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66215" y="1813812"/>
            <a:ext cx="11697696" cy="1649362"/>
          </a:xfrm>
          <a:prstGeom prst="rect">
            <a:avLst/>
          </a:prstGeom>
        </p:spPr>
        <p:txBody>
          <a:bodyPr wrap="square">
            <a:spAutoFit/>
          </a:bodyPr>
          <a:lstStyle>
            <a:lvl1pPr marL="0" indent="0">
              <a:buNone/>
              <a:defRPr sz="2448">
                <a:solidFill>
                  <a:srgbClr val="616161"/>
                </a:solidFill>
                <a:latin typeface="Segoe UI Light"/>
                <a:cs typeface="Segoe UI Light"/>
              </a:defRPr>
            </a:lvl1pPr>
            <a:lvl2pPr marL="544275" indent="0">
              <a:buFont typeface="Lucida Grande"/>
              <a:buNone/>
              <a:defRPr sz="1904">
                <a:solidFill>
                  <a:srgbClr val="616161"/>
                </a:solidFill>
                <a:latin typeface="Segoe UI Light"/>
                <a:cs typeface="Segoe UI Light"/>
              </a:defRPr>
            </a:lvl2pPr>
            <a:lvl3pPr marL="1088554" indent="0">
              <a:buNone/>
              <a:defRPr sz="1496">
                <a:solidFill>
                  <a:srgbClr val="616161"/>
                </a:solidFill>
                <a:latin typeface="Segoe UI Light"/>
                <a:cs typeface="Segoe UI Light"/>
              </a:defRPr>
            </a:lvl3pPr>
            <a:lvl4pPr marL="1632831" indent="0">
              <a:buFont typeface="Lucida Grande"/>
              <a:buNone/>
              <a:defRPr sz="1496">
                <a:solidFill>
                  <a:srgbClr val="616161"/>
                </a:solidFill>
                <a:latin typeface="Segoe UI Light"/>
                <a:cs typeface="Segoe UI Light"/>
              </a:defRPr>
            </a:lvl4pPr>
            <a:lvl5pPr marL="2177107" indent="0">
              <a:buNone/>
              <a:defRPr sz="1496">
                <a:solidFill>
                  <a:srgbClr val="616161"/>
                </a:solidFill>
                <a:latin typeface="Segoe UI Light"/>
                <a:cs typeface="Segoe UI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itle 1"/>
          <p:cNvSpPr>
            <a:spLocks noGrp="1"/>
          </p:cNvSpPr>
          <p:nvPr>
            <p:ph type="title"/>
          </p:nvPr>
        </p:nvSpPr>
        <p:spPr>
          <a:xfrm>
            <a:off x="366217" y="295279"/>
            <a:ext cx="11697695" cy="917575"/>
          </a:xfrm>
          <a:prstGeom prst="rect">
            <a:avLst/>
          </a:prstGeom>
        </p:spPr>
        <p:txBody>
          <a:bodyPr/>
          <a:lstStyle>
            <a:lvl1pPr>
              <a:defRPr>
                <a:solidFill>
                  <a:srgbClr val="616161"/>
                </a:solidFill>
              </a:defRPr>
            </a:lvl1pPr>
          </a:lstStyle>
          <a:p>
            <a:r>
              <a:rPr lang="en-US" dirty="0"/>
              <a:t>Click to edit Master title style</a:t>
            </a:r>
          </a:p>
        </p:txBody>
      </p:sp>
    </p:spTree>
    <p:extLst>
      <p:ext uri="{BB962C8B-B14F-4D97-AF65-F5344CB8AC3E}">
        <p14:creationId xmlns:p14="http://schemas.microsoft.com/office/powerpoint/2010/main" val="2164874410"/>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ScottHa Two Column Non-bulleted Text">
    <p:spTree>
      <p:nvGrpSpPr>
        <p:cNvPr id="1" name=""/>
        <p:cNvGrpSpPr/>
        <p:nvPr/>
      </p:nvGrpSpPr>
      <p:grpSpPr>
        <a:xfrm>
          <a:off x="0" y="0"/>
          <a:ext cx="0" cy="0"/>
          <a:chOff x="0" y="0"/>
          <a:chExt cx="0" cy="0"/>
        </a:xfrm>
      </p:grpSpPr>
      <p:sp>
        <p:nvSpPr>
          <p:cNvPr id="9" name="Title 1"/>
          <p:cNvSpPr>
            <a:spLocks noGrp="1"/>
          </p:cNvSpPr>
          <p:nvPr>
            <p:ph type="title"/>
          </p:nvPr>
        </p:nvSpPr>
        <p:spPr>
          <a:xfrm>
            <a:off x="366217" y="295279"/>
            <a:ext cx="11697695" cy="917575"/>
          </a:xfrm>
        </p:spPr>
        <p:txBody>
          <a:bodyPr/>
          <a:lstStyle/>
          <a:p>
            <a:r>
              <a:rPr lang="en-US" dirty="0"/>
              <a:t>Click to edit Master title style</a:t>
            </a:r>
          </a:p>
        </p:txBody>
      </p:sp>
      <p:sp>
        <p:nvSpPr>
          <p:cNvPr id="6" name="Text Placeholder 3"/>
          <p:cNvSpPr>
            <a:spLocks noGrp="1"/>
          </p:cNvSpPr>
          <p:nvPr>
            <p:ph type="body" sz="quarter" idx="12"/>
          </p:nvPr>
        </p:nvSpPr>
        <p:spPr>
          <a:xfrm>
            <a:off x="366216" y="1222308"/>
            <a:ext cx="5501553" cy="1649362"/>
          </a:xfrm>
          <a:prstGeom prst="rect">
            <a:avLst/>
          </a:prstGeom>
        </p:spPr>
        <p:txBody>
          <a:bodyPr wrap="square">
            <a:spAutoFit/>
          </a:bodyPr>
          <a:lstStyle>
            <a:lvl1pPr marL="0" indent="0">
              <a:buNone/>
              <a:defRPr sz="2448">
                <a:solidFill>
                  <a:srgbClr val="616161"/>
                </a:solidFill>
                <a:latin typeface="Segoe UI Light"/>
                <a:cs typeface="Segoe UI Light"/>
              </a:defRPr>
            </a:lvl1pPr>
            <a:lvl2pPr marL="544275" indent="0">
              <a:buFont typeface="Lucida Grande"/>
              <a:buNone/>
              <a:defRPr sz="1904">
                <a:solidFill>
                  <a:srgbClr val="616161"/>
                </a:solidFill>
                <a:latin typeface="Segoe UI Light"/>
                <a:cs typeface="Segoe UI Light"/>
              </a:defRPr>
            </a:lvl2pPr>
            <a:lvl3pPr marL="1088554" indent="0">
              <a:buNone/>
              <a:defRPr sz="1496">
                <a:solidFill>
                  <a:srgbClr val="616161"/>
                </a:solidFill>
                <a:latin typeface="Segoe UI Light"/>
                <a:cs typeface="Segoe UI Light"/>
              </a:defRPr>
            </a:lvl3pPr>
            <a:lvl4pPr marL="1632831" indent="0">
              <a:buFont typeface="Lucida Grande"/>
              <a:buNone/>
              <a:defRPr sz="1496">
                <a:solidFill>
                  <a:srgbClr val="616161"/>
                </a:solidFill>
                <a:latin typeface="Segoe UI Light"/>
                <a:cs typeface="Segoe UI Light"/>
              </a:defRPr>
            </a:lvl4pPr>
            <a:lvl5pPr marL="2177107" indent="0">
              <a:buNone/>
              <a:defRPr sz="1496">
                <a:solidFill>
                  <a:srgbClr val="616161"/>
                </a:solidFill>
                <a:latin typeface="Segoe UI Light"/>
                <a:cs typeface="Segoe UI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3"/>
          <p:cNvSpPr>
            <a:spLocks noGrp="1"/>
          </p:cNvSpPr>
          <p:nvPr>
            <p:ph type="body" sz="quarter" idx="13"/>
          </p:nvPr>
        </p:nvSpPr>
        <p:spPr>
          <a:xfrm>
            <a:off x="6577060" y="1222308"/>
            <a:ext cx="5501553" cy="1649362"/>
          </a:xfrm>
          <a:prstGeom prst="rect">
            <a:avLst/>
          </a:prstGeom>
        </p:spPr>
        <p:txBody>
          <a:bodyPr wrap="square">
            <a:spAutoFit/>
          </a:bodyPr>
          <a:lstStyle>
            <a:lvl1pPr marL="0" indent="0">
              <a:buNone/>
              <a:defRPr sz="2448">
                <a:solidFill>
                  <a:srgbClr val="616161"/>
                </a:solidFill>
                <a:latin typeface="Segoe UI Light"/>
                <a:cs typeface="Segoe UI Light"/>
              </a:defRPr>
            </a:lvl1pPr>
            <a:lvl2pPr marL="544275" indent="0">
              <a:buFont typeface="Lucida Grande"/>
              <a:buNone/>
              <a:defRPr sz="1904">
                <a:solidFill>
                  <a:srgbClr val="616161"/>
                </a:solidFill>
                <a:latin typeface="Segoe UI Light"/>
                <a:cs typeface="Segoe UI Light"/>
              </a:defRPr>
            </a:lvl2pPr>
            <a:lvl3pPr marL="1088554" indent="0">
              <a:buNone/>
              <a:defRPr sz="1496">
                <a:solidFill>
                  <a:srgbClr val="616161"/>
                </a:solidFill>
                <a:latin typeface="Segoe UI Light"/>
                <a:cs typeface="Segoe UI Light"/>
              </a:defRPr>
            </a:lvl3pPr>
            <a:lvl4pPr marL="1632831" indent="0">
              <a:buFont typeface="Lucida Grande"/>
              <a:buNone/>
              <a:defRPr sz="1496">
                <a:solidFill>
                  <a:srgbClr val="616161"/>
                </a:solidFill>
                <a:latin typeface="Segoe UI Light"/>
                <a:cs typeface="Segoe UI Light"/>
              </a:defRPr>
            </a:lvl4pPr>
            <a:lvl5pPr marL="2177107" indent="0">
              <a:buNone/>
              <a:defRPr sz="1496">
                <a:solidFill>
                  <a:srgbClr val="616161"/>
                </a:solidFill>
                <a:latin typeface="Segoe UI Light"/>
                <a:cs typeface="Segoe UI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93310224"/>
      </p:ext>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ScottHa 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3"/>
          <p:cNvSpPr>
            <a:spLocks noGrp="1"/>
          </p:cNvSpPr>
          <p:nvPr>
            <p:ph type="body" sz="quarter" idx="12"/>
          </p:nvPr>
        </p:nvSpPr>
        <p:spPr>
          <a:xfrm>
            <a:off x="366216" y="1222308"/>
            <a:ext cx="5501553" cy="1649362"/>
          </a:xfrm>
          <a:prstGeom prst="rect">
            <a:avLst/>
          </a:prstGeom>
        </p:spPr>
        <p:txBody>
          <a:bodyPr wrap="square">
            <a:spAutoFit/>
          </a:bodyPr>
          <a:lstStyle>
            <a:lvl1pPr>
              <a:defRPr sz="2448">
                <a:solidFill>
                  <a:srgbClr val="616161"/>
                </a:solidFill>
                <a:latin typeface="Segoe UI Light"/>
                <a:cs typeface="Segoe UI Light"/>
              </a:defRPr>
            </a:lvl1pPr>
            <a:lvl2pPr marL="884449" indent="-340174">
              <a:buFont typeface="Lucida Grande"/>
              <a:buChar char="—"/>
              <a:defRPr sz="1904">
                <a:solidFill>
                  <a:srgbClr val="616161"/>
                </a:solidFill>
                <a:latin typeface="Segoe UI Light"/>
                <a:cs typeface="Segoe UI Light"/>
              </a:defRPr>
            </a:lvl2pPr>
            <a:lvl3pPr>
              <a:defRPr sz="1496">
                <a:solidFill>
                  <a:srgbClr val="616161"/>
                </a:solidFill>
                <a:latin typeface="Segoe UI Light"/>
                <a:cs typeface="Segoe UI Light"/>
              </a:defRPr>
            </a:lvl3pPr>
            <a:lvl4pPr marL="1904968" indent="-272138">
              <a:buFont typeface="Lucida Grande"/>
              <a:buChar char="—"/>
              <a:defRPr sz="1496">
                <a:solidFill>
                  <a:srgbClr val="616161"/>
                </a:solidFill>
                <a:latin typeface="Segoe UI Light"/>
                <a:cs typeface="Segoe UI Light"/>
              </a:defRPr>
            </a:lvl4pPr>
            <a:lvl5pPr>
              <a:defRPr sz="1496">
                <a:solidFill>
                  <a:srgbClr val="616161"/>
                </a:solidFill>
                <a:latin typeface="Segoe UI Light"/>
                <a:cs typeface="Segoe UI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3"/>
          <p:cNvSpPr>
            <a:spLocks noGrp="1"/>
          </p:cNvSpPr>
          <p:nvPr>
            <p:ph type="body" sz="quarter" idx="13"/>
          </p:nvPr>
        </p:nvSpPr>
        <p:spPr>
          <a:xfrm>
            <a:off x="6577060" y="1222308"/>
            <a:ext cx="5501553" cy="1649362"/>
          </a:xfrm>
          <a:prstGeom prst="rect">
            <a:avLst/>
          </a:prstGeom>
        </p:spPr>
        <p:txBody>
          <a:bodyPr wrap="square">
            <a:spAutoFit/>
          </a:bodyPr>
          <a:lstStyle>
            <a:lvl1pPr>
              <a:defRPr sz="2448">
                <a:solidFill>
                  <a:srgbClr val="616161"/>
                </a:solidFill>
                <a:latin typeface="Segoe UI Light"/>
                <a:cs typeface="Segoe UI Light"/>
              </a:defRPr>
            </a:lvl1pPr>
            <a:lvl2pPr marL="884449" indent="-340174">
              <a:buFont typeface="Lucida Grande"/>
              <a:buChar char="—"/>
              <a:defRPr sz="1904">
                <a:solidFill>
                  <a:srgbClr val="616161"/>
                </a:solidFill>
                <a:latin typeface="Segoe UI Light"/>
                <a:cs typeface="Segoe UI Light"/>
              </a:defRPr>
            </a:lvl2pPr>
            <a:lvl3pPr>
              <a:defRPr sz="1496">
                <a:solidFill>
                  <a:srgbClr val="616161"/>
                </a:solidFill>
                <a:latin typeface="Segoe UI Light"/>
                <a:cs typeface="Segoe UI Light"/>
              </a:defRPr>
            </a:lvl3pPr>
            <a:lvl4pPr marL="1904968" indent="-272138">
              <a:buFont typeface="Lucida Grande"/>
              <a:buChar char="—"/>
              <a:defRPr sz="1496">
                <a:solidFill>
                  <a:srgbClr val="616161"/>
                </a:solidFill>
                <a:latin typeface="Segoe UI Light"/>
                <a:cs typeface="Segoe UI Light"/>
              </a:defRPr>
            </a:lvl4pPr>
            <a:lvl5pPr>
              <a:defRPr sz="1496">
                <a:solidFill>
                  <a:srgbClr val="616161"/>
                </a:solidFill>
                <a:latin typeface="Segoe UI Light"/>
                <a:cs typeface="Segoe UI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17717666"/>
      </p:ext>
    </p:extLst>
  </p:cSld>
  <p:clrMapOvr>
    <a:masterClrMapping/>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ScottHa Two Column Content Tile Layout">
    <p:spTree>
      <p:nvGrpSpPr>
        <p:cNvPr id="1" name=""/>
        <p:cNvGrpSpPr/>
        <p:nvPr/>
      </p:nvGrpSpPr>
      <p:grpSpPr>
        <a:xfrm>
          <a:off x="0" y="0"/>
          <a:ext cx="0" cy="0"/>
          <a:chOff x="0" y="0"/>
          <a:chExt cx="0" cy="0"/>
        </a:xfrm>
      </p:grpSpPr>
      <p:sp>
        <p:nvSpPr>
          <p:cNvPr id="8" name="Text Placeholder 3"/>
          <p:cNvSpPr>
            <a:spLocks noGrp="1"/>
          </p:cNvSpPr>
          <p:nvPr>
            <p:ph type="body" sz="quarter" idx="10"/>
          </p:nvPr>
        </p:nvSpPr>
        <p:spPr>
          <a:xfrm>
            <a:off x="366218" y="2124076"/>
            <a:ext cx="5856456" cy="3657600"/>
          </a:xfrm>
          <a:prstGeom prst="rect">
            <a:avLst/>
          </a:prstGeom>
          <a:solidFill>
            <a:schemeClr val="accent5"/>
          </a:solidFill>
        </p:spPr>
        <p:txBody>
          <a:bodyPr wrap="square" tIns="107568" bIns="107568">
            <a:noAutofit/>
          </a:bodyPr>
          <a:lstStyle>
            <a:lvl1pPr marL="0" indent="0">
              <a:spcBef>
                <a:spcPts val="1224"/>
              </a:spcBef>
              <a:buClr>
                <a:schemeClr val="tx1"/>
              </a:buClr>
              <a:buFont typeface="Wingdings" pitchFamily="2" charset="2"/>
              <a:buNone/>
              <a:defRPr sz="3264">
                <a:solidFill>
                  <a:srgbClr val="FFFFFF"/>
                </a:solidFill>
              </a:defRPr>
            </a:lvl1pPr>
            <a:lvl2pPr marL="0" indent="0">
              <a:spcBef>
                <a:spcPts val="1080"/>
              </a:spcBef>
              <a:buNone/>
              <a:defRPr sz="1904">
                <a:solidFill>
                  <a:srgbClr val="FFFFFF"/>
                </a:solidFill>
              </a:defRPr>
            </a:lvl2pPr>
            <a:lvl3pPr marL="231673" indent="0">
              <a:buNone/>
              <a:tabLst/>
              <a:defRPr sz="1904">
                <a:solidFill>
                  <a:srgbClr val="FFFFFF"/>
                </a:solidFill>
              </a:defRPr>
            </a:lvl3pPr>
            <a:lvl4pPr marL="460170" indent="0">
              <a:buNone/>
              <a:defRPr>
                <a:solidFill>
                  <a:srgbClr val="FFFFFF"/>
                </a:solidFill>
              </a:defRPr>
            </a:lvl4pPr>
            <a:lvl5pPr marL="685494" indent="0">
              <a:buNone/>
              <a:tabLst/>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3"/>
          <p:cNvSpPr>
            <a:spLocks noGrp="1"/>
          </p:cNvSpPr>
          <p:nvPr>
            <p:ph type="body" sz="quarter" idx="11"/>
          </p:nvPr>
        </p:nvSpPr>
        <p:spPr>
          <a:xfrm>
            <a:off x="6216793" y="2124076"/>
            <a:ext cx="5847118" cy="3657600"/>
          </a:xfrm>
          <a:prstGeom prst="rect">
            <a:avLst/>
          </a:prstGeom>
          <a:solidFill>
            <a:schemeClr val="bg2"/>
          </a:solidFill>
        </p:spPr>
        <p:txBody>
          <a:bodyPr wrap="square" tIns="107568" bIns="107568">
            <a:noAutofit/>
          </a:bodyPr>
          <a:lstStyle>
            <a:lvl1pPr marL="0" indent="0">
              <a:spcBef>
                <a:spcPts val="1224"/>
              </a:spcBef>
              <a:buClr>
                <a:schemeClr val="tx1"/>
              </a:buClr>
              <a:buFont typeface="Wingdings" pitchFamily="2" charset="2"/>
              <a:buNone/>
              <a:defRPr sz="3264">
                <a:solidFill>
                  <a:srgbClr val="FFFFFF"/>
                </a:solidFill>
              </a:defRPr>
            </a:lvl1pPr>
            <a:lvl2pPr marL="0" indent="0">
              <a:spcBef>
                <a:spcPts val="1080"/>
              </a:spcBef>
              <a:buNone/>
              <a:defRPr sz="1904">
                <a:solidFill>
                  <a:srgbClr val="FFFFFF"/>
                </a:solidFill>
              </a:defRPr>
            </a:lvl2pPr>
            <a:lvl3pPr marL="231673" indent="0">
              <a:buNone/>
              <a:tabLst/>
              <a:defRPr sz="1904">
                <a:solidFill>
                  <a:srgbClr val="FFFFFF"/>
                </a:solidFill>
              </a:defRPr>
            </a:lvl3pPr>
            <a:lvl4pPr marL="460170" indent="0">
              <a:buNone/>
              <a:defRPr>
                <a:solidFill>
                  <a:srgbClr val="FFFFFF"/>
                </a:solidFill>
              </a:defRPr>
            </a:lvl4pPr>
            <a:lvl5pPr marL="685494" indent="0">
              <a:buNone/>
              <a:tabLst/>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itle 1"/>
          <p:cNvSpPr>
            <a:spLocks noGrp="1"/>
          </p:cNvSpPr>
          <p:nvPr>
            <p:ph type="title"/>
          </p:nvPr>
        </p:nvSpPr>
        <p:spPr>
          <a:xfrm>
            <a:off x="366217" y="295279"/>
            <a:ext cx="11697695" cy="917575"/>
          </a:xfrm>
        </p:spPr>
        <p:txBody>
          <a:bodyPr/>
          <a:lstStyle/>
          <a:p>
            <a:r>
              <a:rPr lang="en-US"/>
              <a:t>Click to edit Master title style</a:t>
            </a:r>
            <a:endParaRPr lang="en-US" dirty="0"/>
          </a:p>
        </p:txBody>
      </p:sp>
    </p:spTree>
    <p:extLst>
      <p:ext uri="{BB962C8B-B14F-4D97-AF65-F5344CB8AC3E}">
        <p14:creationId xmlns:p14="http://schemas.microsoft.com/office/powerpoint/2010/main" val="2075846267"/>
      </p:ext>
    </p:extLst>
  </p:cSld>
  <p:clrMapOvr>
    <a:masterClrMapping/>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ScottHa Three Column Content Tile Layout">
    <p:spTree>
      <p:nvGrpSpPr>
        <p:cNvPr id="1" name=""/>
        <p:cNvGrpSpPr/>
        <p:nvPr/>
      </p:nvGrpSpPr>
      <p:grpSpPr>
        <a:xfrm>
          <a:off x="0" y="0"/>
          <a:ext cx="0" cy="0"/>
          <a:chOff x="0" y="0"/>
          <a:chExt cx="0" cy="0"/>
        </a:xfrm>
      </p:grpSpPr>
      <p:sp>
        <p:nvSpPr>
          <p:cNvPr id="8" name="Text Placeholder 3"/>
          <p:cNvSpPr>
            <a:spLocks noGrp="1"/>
          </p:cNvSpPr>
          <p:nvPr>
            <p:ph type="body" sz="quarter" idx="10"/>
          </p:nvPr>
        </p:nvSpPr>
        <p:spPr>
          <a:xfrm>
            <a:off x="366215" y="2124076"/>
            <a:ext cx="3840806" cy="3657600"/>
          </a:xfrm>
          <a:prstGeom prst="rect">
            <a:avLst/>
          </a:prstGeom>
          <a:solidFill>
            <a:schemeClr val="accent2"/>
          </a:solidFill>
        </p:spPr>
        <p:txBody>
          <a:bodyPr wrap="square" tIns="107568" bIns="107568">
            <a:noAutofit/>
          </a:bodyPr>
          <a:lstStyle>
            <a:lvl1pPr marL="0" indent="0">
              <a:spcBef>
                <a:spcPts val="1224"/>
              </a:spcBef>
              <a:buClr>
                <a:schemeClr val="tx1"/>
              </a:buClr>
              <a:buFont typeface="Wingdings" pitchFamily="2" charset="2"/>
              <a:buNone/>
              <a:defRPr sz="3264">
                <a:solidFill>
                  <a:srgbClr val="FFFFFF"/>
                </a:solidFill>
              </a:defRPr>
            </a:lvl1pPr>
            <a:lvl2pPr marL="0" indent="0">
              <a:spcBef>
                <a:spcPts val="1080"/>
              </a:spcBef>
              <a:buNone/>
              <a:defRPr sz="1904">
                <a:solidFill>
                  <a:srgbClr val="FFFFFF"/>
                </a:solidFill>
              </a:defRPr>
            </a:lvl2pPr>
            <a:lvl3pPr marL="231673" indent="0">
              <a:buNone/>
              <a:tabLst/>
              <a:defRPr sz="1904">
                <a:solidFill>
                  <a:srgbClr val="FFFFFF"/>
                </a:solidFill>
              </a:defRPr>
            </a:lvl3pPr>
            <a:lvl4pPr marL="460170" indent="0">
              <a:buNone/>
              <a:defRPr>
                <a:solidFill>
                  <a:srgbClr val="FFFFFF"/>
                </a:solidFill>
              </a:defRPr>
            </a:lvl4pPr>
            <a:lvl5pPr marL="685494" indent="0">
              <a:buNone/>
              <a:tabLst/>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4283624" y="2124076"/>
            <a:ext cx="3840806" cy="3657600"/>
          </a:xfrm>
          <a:prstGeom prst="rect">
            <a:avLst/>
          </a:prstGeom>
          <a:solidFill>
            <a:schemeClr val="tx2"/>
          </a:solidFill>
          <a:ln>
            <a:noFill/>
          </a:ln>
        </p:spPr>
        <p:txBody>
          <a:bodyPr wrap="square" tIns="107568" bIns="107568">
            <a:noAutofit/>
          </a:bodyPr>
          <a:lstStyle>
            <a:lvl1pPr marL="0" indent="0">
              <a:spcBef>
                <a:spcPts val="1224"/>
              </a:spcBef>
              <a:buClr>
                <a:schemeClr val="tx1"/>
              </a:buClr>
              <a:buFont typeface="Wingdings" pitchFamily="2" charset="2"/>
              <a:buNone/>
              <a:defRPr sz="3264">
                <a:solidFill>
                  <a:srgbClr val="FFFFFF"/>
                </a:solidFill>
              </a:defRPr>
            </a:lvl1pPr>
            <a:lvl2pPr marL="0" indent="0">
              <a:spcBef>
                <a:spcPts val="1080"/>
              </a:spcBef>
              <a:buNone/>
              <a:defRPr sz="1904">
                <a:solidFill>
                  <a:srgbClr val="FFFFFF"/>
                </a:solidFill>
              </a:defRPr>
            </a:lvl2pPr>
            <a:lvl3pPr marL="231673" indent="0">
              <a:buNone/>
              <a:tabLst/>
              <a:defRPr sz="1904">
                <a:solidFill>
                  <a:srgbClr val="FFFFFF"/>
                </a:solidFill>
              </a:defRPr>
            </a:lvl3pPr>
            <a:lvl4pPr marL="460170" indent="0">
              <a:buNone/>
              <a:defRPr>
                <a:solidFill>
                  <a:srgbClr val="FFFFFF"/>
                </a:solidFill>
              </a:defRPr>
            </a:lvl4pPr>
            <a:lvl5pPr marL="685494" indent="0">
              <a:buNone/>
              <a:tabLst/>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2"/>
          </p:nvPr>
        </p:nvSpPr>
        <p:spPr>
          <a:xfrm>
            <a:off x="8205661" y="2124076"/>
            <a:ext cx="3840806" cy="3657600"/>
          </a:xfrm>
          <a:prstGeom prst="rect">
            <a:avLst/>
          </a:prstGeom>
          <a:solidFill>
            <a:schemeClr val="bg1"/>
          </a:solidFill>
        </p:spPr>
        <p:txBody>
          <a:bodyPr wrap="square" tIns="107568" bIns="107568">
            <a:noAutofit/>
          </a:bodyPr>
          <a:lstStyle>
            <a:lvl1pPr marL="0" indent="0">
              <a:spcBef>
                <a:spcPts val="1224"/>
              </a:spcBef>
              <a:buClr>
                <a:schemeClr val="tx1"/>
              </a:buClr>
              <a:buFont typeface="Wingdings" pitchFamily="2" charset="2"/>
              <a:buNone/>
              <a:defRPr sz="3264">
                <a:solidFill>
                  <a:srgbClr val="FFFFFF"/>
                </a:solidFill>
              </a:defRPr>
            </a:lvl1pPr>
            <a:lvl2pPr marL="0" indent="0">
              <a:spcBef>
                <a:spcPts val="1080"/>
              </a:spcBef>
              <a:buNone/>
              <a:defRPr sz="1904">
                <a:solidFill>
                  <a:srgbClr val="FFFFFF"/>
                </a:solidFill>
              </a:defRPr>
            </a:lvl2pPr>
            <a:lvl3pPr marL="231673" indent="0">
              <a:buNone/>
              <a:tabLst/>
              <a:defRPr sz="1904">
                <a:solidFill>
                  <a:srgbClr val="FFFFFF"/>
                </a:solidFill>
              </a:defRPr>
            </a:lvl3pPr>
            <a:lvl4pPr marL="460170" indent="0">
              <a:buNone/>
              <a:defRPr>
                <a:solidFill>
                  <a:srgbClr val="FFFFFF"/>
                </a:solidFill>
              </a:defRPr>
            </a:lvl4pPr>
            <a:lvl5pPr marL="685494" indent="0">
              <a:buNone/>
              <a:tabLst/>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itle 1"/>
          <p:cNvSpPr>
            <a:spLocks noGrp="1"/>
          </p:cNvSpPr>
          <p:nvPr>
            <p:ph type="title"/>
          </p:nvPr>
        </p:nvSpPr>
        <p:spPr>
          <a:xfrm>
            <a:off x="366217" y="295279"/>
            <a:ext cx="11697695" cy="917575"/>
          </a:xfrm>
        </p:spPr>
        <p:txBody>
          <a:bodyPr/>
          <a:lstStyle/>
          <a:p>
            <a:r>
              <a:rPr lang="en-US"/>
              <a:t>Click to edit Master title style</a:t>
            </a:r>
            <a:endParaRPr lang="en-US" dirty="0"/>
          </a:p>
        </p:txBody>
      </p:sp>
    </p:spTree>
    <p:extLst>
      <p:ext uri="{BB962C8B-B14F-4D97-AF65-F5344CB8AC3E}">
        <p14:creationId xmlns:p14="http://schemas.microsoft.com/office/powerpoint/2010/main" val="829517214"/>
      </p:ext>
    </p:extLst>
  </p:cSld>
  <p:clrMapOvr>
    <a:masterClrMapping/>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ScottHa Content Tile + Image">
    <p:spTree>
      <p:nvGrpSpPr>
        <p:cNvPr id="1" name=""/>
        <p:cNvGrpSpPr/>
        <p:nvPr/>
      </p:nvGrpSpPr>
      <p:grpSpPr>
        <a:xfrm>
          <a:off x="0" y="0"/>
          <a:ext cx="0" cy="0"/>
          <a:chOff x="0" y="0"/>
          <a:chExt cx="0" cy="0"/>
        </a:xfrm>
      </p:grpSpPr>
      <p:sp>
        <p:nvSpPr>
          <p:cNvPr id="9" name="Text Placeholder 3"/>
          <p:cNvSpPr>
            <a:spLocks noGrp="1"/>
          </p:cNvSpPr>
          <p:nvPr>
            <p:ph type="body" sz="quarter" idx="10"/>
          </p:nvPr>
        </p:nvSpPr>
        <p:spPr>
          <a:xfrm>
            <a:off x="366215" y="2124076"/>
            <a:ext cx="3840806" cy="3657600"/>
          </a:xfrm>
          <a:prstGeom prst="rect">
            <a:avLst/>
          </a:prstGeom>
          <a:solidFill>
            <a:schemeClr val="accent3"/>
          </a:solidFill>
        </p:spPr>
        <p:txBody>
          <a:bodyPr wrap="square" tIns="107568" bIns="107568">
            <a:noAutofit/>
          </a:bodyPr>
          <a:lstStyle>
            <a:lvl1pPr marL="0" indent="0">
              <a:spcBef>
                <a:spcPts val="1224"/>
              </a:spcBef>
              <a:buClr>
                <a:schemeClr val="tx1"/>
              </a:buClr>
              <a:buFont typeface="Wingdings" pitchFamily="2" charset="2"/>
              <a:buNone/>
              <a:defRPr sz="3264">
                <a:solidFill>
                  <a:srgbClr val="FFFFFF"/>
                </a:solidFill>
              </a:defRPr>
            </a:lvl1pPr>
            <a:lvl2pPr marL="0" indent="0">
              <a:spcBef>
                <a:spcPts val="1080"/>
              </a:spcBef>
              <a:buNone/>
              <a:defRPr sz="1904">
                <a:solidFill>
                  <a:srgbClr val="FFFFFF"/>
                </a:solidFill>
              </a:defRPr>
            </a:lvl2pPr>
            <a:lvl3pPr marL="231673" indent="0">
              <a:buNone/>
              <a:tabLst/>
              <a:defRPr sz="1904">
                <a:solidFill>
                  <a:srgbClr val="FFFFFF"/>
                </a:solidFill>
              </a:defRPr>
            </a:lvl3pPr>
            <a:lvl4pPr marL="460170" indent="0">
              <a:buNone/>
              <a:defRPr>
                <a:solidFill>
                  <a:srgbClr val="FFFFFF"/>
                </a:solidFill>
              </a:defRPr>
            </a:lvl4pPr>
            <a:lvl5pPr marL="685494" indent="0">
              <a:buNone/>
              <a:tabLst/>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p:cNvSpPr>
            <a:spLocks noGrp="1"/>
          </p:cNvSpPr>
          <p:nvPr>
            <p:ph type="title"/>
          </p:nvPr>
        </p:nvSpPr>
        <p:spPr>
          <a:xfrm>
            <a:off x="366217" y="295279"/>
            <a:ext cx="11697695" cy="917575"/>
          </a:xfrm>
        </p:spPr>
        <p:txBody>
          <a:bodyPr/>
          <a:lstStyle/>
          <a:p>
            <a:r>
              <a:rPr lang="en-US"/>
              <a:t>Click to edit Master title style</a:t>
            </a:r>
            <a:endParaRPr lang="en-US" dirty="0"/>
          </a:p>
        </p:txBody>
      </p:sp>
      <p:sp>
        <p:nvSpPr>
          <p:cNvPr id="5" name="Picture Placeholder 3"/>
          <p:cNvSpPr>
            <a:spLocks noGrp="1"/>
          </p:cNvSpPr>
          <p:nvPr>
            <p:ph type="pic" sz="quarter" idx="14"/>
          </p:nvPr>
        </p:nvSpPr>
        <p:spPr>
          <a:xfrm>
            <a:off x="4223374" y="2129412"/>
            <a:ext cx="7840538" cy="3654385"/>
          </a:xfrm>
          <a:prstGeom prst="rect">
            <a:avLst/>
          </a:prstGeom>
        </p:spPr>
        <p:txBody>
          <a:bodyPr/>
          <a:lstStyle>
            <a:lvl1pPr>
              <a:defRPr>
                <a:solidFill>
                  <a:srgbClr val="616161"/>
                </a:solidFill>
              </a:defRPr>
            </a:lvl1pPr>
          </a:lstStyle>
          <a:p>
            <a:endParaRPr lang="en-US" dirty="0"/>
          </a:p>
        </p:txBody>
      </p:sp>
    </p:spTree>
    <p:extLst>
      <p:ext uri="{BB962C8B-B14F-4D97-AF65-F5344CB8AC3E}">
        <p14:creationId xmlns:p14="http://schemas.microsoft.com/office/powerpoint/2010/main" val="176531327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1883987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ScottHa Title Only">
    <p:spTree>
      <p:nvGrpSpPr>
        <p:cNvPr id="1" name=""/>
        <p:cNvGrpSpPr/>
        <p:nvPr/>
      </p:nvGrpSpPr>
      <p:grpSpPr>
        <a:xfrm>
          <a:off x="0" y="0"/>
          <a:ext cx="0" cy="0"/>
          <a:chOff x="0" y="0"/>
          <a:chExt cx="0" cy="0"/>
        </a:xfrm>
      </p:grpSpPr>
      <p:sp>
        <p:nvSpPr>
          <p:cNvPr id="5" name="Title 1"/>
          <p:cNvSpPr>
            <a:spLocks noGrp="1"/>
          </p:cNvSpPr>
          <p:nvPr>
            <p:ph type="title"/>
          </p:nvPr>
        </p:nvSpPr>
        <p:spPr>
          <a:xfrm>
            <a:off x="366217" y="295279"/>
            <a:ext cx="11697695" cy="917575"/>
          </a:xfrm>
        </p:spPr>
        <p:txBody>
          <a:bodyPr/>
          <a:lstStyle/>
          <a:p>
            <a:r>
              <a:rPr lang="en-US"/>
              <a:t>Click to edit Master title style</a:t>
            </a:r>
            <a:endParaRPr lang="en-US" dirty="0"/>
          </a:p>
        </p:txBody>
      </p:sp>
    </p:spTree>
    <p:extLst>
      <p:ext uri="{BB962C8B-B14F-4D97-AF65-F5344CB8AC3E}">
        <p14:creationId xmlns:p14="http://schemas.microsoft.com/office/powerpoint/2010/main" val="2535504583"/>
      </p:ext>
    </p:extLst>
  </p:cSld>
  <p:clrMapOvr>
    <a:masterClrMapping/>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ScottHa Title Only (No footer)">
    <p:spTree>
      <p:nvGrpSpPr>
        <p:cNvPr id="1" name=""/>
        <p:cNvGrpSpPr/>
        <p:nvPr/>
      </p:nvGrpSpPr>
      <p:grpSpPr>
        <a:xfrm>
          <a:off x="0" y="0"/>
          <a:ext cx="0" cy="0"/>
          <a:chOff x="0" y="0"/>
          <a:chExt cx="0" cy="0"/>
        </a:xfrm>
      </p:grpSpPr>
      <p:sp>
        <p:nvSpPr>
          <p:cNvPr id="5" name="Title 1"/>
          <p:cNvSpPr>
            <a:spLocks noGrp="1"/>
          </p:cNvSpPr>
          <p:nvPr>
            <p:ph type="title"/>
          </p:nvPr>
        </p:nvSpPr>
        <p:spPr>
          <a:xfrm>
            <a:off x="366217" y="295279"/>
            <a:ext cx="11697695" cy="917575"/>
          </a:xfrm>
        </p:spPr>
        <p:txBody>
          <a:bodyPr/>
          <a:lstStyle/>
          <a:p>
            <a:r>
              <a:rPr lang="en-US"/>
              <a:t>Click to edit Master title style</a:t>
            </a:r>
            <a:endParaRPr lang="en-US" dirty="0"/>
          </a:p>
        </p:txBody>
      </p:sp>
      <p:sp>
        <p:nvSpPr>
          <p:cNvPr id="2" name="Rectangle 1"/>
          <p:cNvSpPr/>
          <p:nvPr userDrawn="1"/>
        </p:nvSpPr>
        <p:spPr bwMode="auto">
          <a:xfrm>
            <a:off x="1" y="6422988"/>
            <a:ext cx="4743902" cy="571537"/>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17707" tIns="174166" rIns="217707" bIns="174166" numCol="1" spcCol="0" rtlCol="0" fromWordArt="0" anchor="t" anchorCtr="0" forceAA="0" compatLnSpc="1">
            <a:prstTxWarp prst="textNoShape">
              <a:avLst/>
            </a:prstTxWarp>
            <a:noAutofit/>
          </a:bodyPr>
          <a:lstStyle/>
          <a:p>
            <a:pPr marL="0" marR="0" lvl="0" indent="0" algn="ctr" defTabSz="1110067" rtl="0" eaLnBrk="1" fontAlgn="base" latinLnBrk="0" hangingPunct="1">
              <a:lnSpc>
                <a:spcPct val="90000"/>
              </a:lnSpc>
              <a:spcBef>
                <a:spcPct val="0"/>
              </a:spcBef>
              <a:spcAft>
                <a:spcPct val="0"/>
              </a:spcAft>
              <a:buClrTx/>
              <a:buSzTx/>
              <a:buFontTx/>
              <a:buNone/>
              <a:tabLst/>
              <a:defRPr/>
            </a:pPr>
            <a:endParaRPr kumimoji="0" lang="en-US" sz="2856"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489367987"/>
      </p:ext>
    </p:extLst>
  </p:cSld>
  <p:clrMapOvr>
    <a:masterClrMapping/>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ScottHa Emphasis Content One Tile">
    <p:bg>
      <p:bgPr>
        <a:solidFill>
          <a:srgbClr val="FFFFFF"/>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2" hasCustomPrompt="1"/>
          </p:nvPr>
        </p:nvSpPr>
        <p:spPr>
          <a:xfrm>
            <a:off x="7686270" y="2124076"/>
            <a:ext cx="4389494" cy="3657600"/>
          </a:xfrm>
          <a:prstGeom prst="rect">
            <a:avLst/>
          </a:prstGeom>
          <a:solidFill>
            <a:schemeClr val="tx1"/>
          </a:solidFill>
        </p:spPr>
        <p:txBody>
          <a:bodyPr wrap="square" tIns="107568" bIns="107568">
            <a:noAutofit/>
          </a:bodyPr>
          <a:lstStyle>
            <a:lvl1pPr marL="0" indent="0">
              <a:spcBef>
                <a:spcPts val="1224"/>
              </a:spcBef>
              <a:buClr>
                <a:schemeClr val="tx1"/>
              </a:buClr>
              <a:buFont typeface="Wingdings" pitchFamily="2" charset="2"/>
              <a:buNone/>
              <a:defRPr sz="3264">
                <a:solidFill>
                  <a:srgbClr val="FFFFFF"/>
                </a:solidFill>
              </a:defRPr>
            </a:lvl1pPr>
            <a:lvl2pPr marL="0" indent="0">
              <a:spcBef>
                <a:spcPts val="1080"/>
              </a:spcBef>
              <a:buNone/>
              <a:defRPr sz="1904">
                <a:solidFill>
                  <a:srgbClr val="FFFFFF"/>
                </a:solidFill>
              </a:defRPr>
            </a:lvl2pPr>
            <a:lvl3pPr marL="231673" indent="0">
              <a:buNone/>
              <a:tabLst/>
              <a:defRPr sz="1904">
                <a:solidFill>
                  <a:srgbClr val="FFFFFF"/>
                </a:solidFill>
              </a:defRPr>
            </a:lvl3pPr>
            <a:lvl4pPr marL="460170" indent="0">
              <a:buNone/>
              <a:defRPr>
                <a:solidFill>
                  <a:srgbClr val="FFFFFF"/>
                </a:solidFill>
              </a:defRPr>
            </a:lvl4pPr>
            <a:lvl5pPr marL="685494" indent="0">
              <a:buNone/>
              <a:tabLst/>
              <a:defRPr>
                <a:solidFill>
                  <a:srgbClr val="FFFFFF"/>
                </a:solidFill>
              </a:defRPr>
            </a:lvl5pPr>
          </a:lstStyle>
          <a:p>
            <a:pPr lvl="0"/>
            <a:r>
              <a:rPr lang="en-US" dirty="0"/>
              <a:t>Click to edit Master </a:t>
            </a:r>
            <a:br>
              <a:rPr lang="en-US" dirty="0"/>
            </a:br>
            <a:r>
              <a:rPr lang="en-US" dirty="0"/>
              <a:t>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itle 1"/>
          <p:cNvSpPr>
            <a:spLocks noGrp="1"/>
          </p:cNvSpPr>
          <p:nvPr>
            <p:ph type="title"/>
          </p:nvPr>
        </p:nvSpPr>
        <p:spPr>
          <a:xfrm>
            <a:off x="366217" y="295279"/>
            <a:ext cx="11697695" cy="917575"/>
          </a:xfrm>
        </p:spPr>
        <p:txBody>
          <a:bodyPr/>
          <a:lstStyle>
            <a:lvl1pPr>
              <a:defRPr>
                <a:solidFill>
                  <a:srgbClr val="616161"/>
                </a:solidFill>
              </a:defRPr>
            </a:lvl1pPr>
          </a:lstStyle>
          <a:p>
            <a:r>
              <a:rPr lang="en-US" dirty="0"/>
              <a:t>Click to edit Master title style</a:t>
            </a:r>
          </a:p>
        </p:txBody>
      </p:sp>
      <p:sp>
        <p:nvSpPr>
          <p:cNvPr id="5" name="Text Placeholder 3"/>
          <p:cNvSpPr>
            <a:spLocks noGrp="1"/>
          </p:cNvSpPr>
          <p:nvPr>
            <p:ph type="body" sz="quarter" idx="13"/>
          </p:nvPr>
        </p:nvSpPr>
        <p:spPr>
          <a:xfrm>
            <a:off x="366216" y="2133224"/>
            <a:ext cx="7323401" cy="1649362"/>
          </a:xfrm>
          <a:prstGeom prst="rect">
            <a:avLst/>
          </a:prstGeom>
        </p:spPr>
        <p:txBody>
          <a:bodyPr wrap="square">
            <a:spAutoFit/>
          </a:bodyPr>
          <a:lstStyle>
            <a:lvl1pPr marL="0" indent="0">
              <a:buNone/>
              <a:defRPr sz="2448">
                <a:solidFill>
                  <a:srgbClr val="616161"/>
                </a:solidFill>
                <a:latin typeface="Segoe UI Light"/>
                <a:cs typeface="Segoe UI Light"/>
              </a:defRPr>
            </a:lvl1pPr>
            <a:lvl2pPr marL="544275" indent="0">
              <a:buFont typeface="Lucida Grande"/>
              <a:buNone/>
              <a:defRPr sz="1904">
                <a:solidFill>
                  <a:srgbClr val="616161"/>
                </a:solidFill>
                <a:latin typeface="Segoe UI Light"/>
                <a:cs typeface="Segoe UI Light"/>
              </a:defRPr>
            </a:lvl2pPr>
            <a:lvl3pPr marL="1088554" indent="0">
              <a:buNone/>
              <a:defRPr sz="1496">
                <a:solidFill>
                  <a:srgbClr val="616161"/>
                </a:solidFill>
                <a:latin typeface="Segoe UI Light"/>
                <a:cs typeface="Segoe UI Light"/>
              </a:defRPr>
            </a:lvl3pPr>
            <a:lvl4pPr marL="1632831" indent="0">
              <a:buFont typeface="Lucida Grande"/>
              <a:buNone/>
              <a:defRPr sz="1496">
                <a:solidFill>
                  <a:srgbClr val="616161"/>
                </a:solidFill>
                <a:latin typeface="Segoe UI Light"/>
                <a:cs typeface="Segoe UI Light"/>
              </a:defRPr>
            </a:lvl4pPr>
            <a:lvl5pPr marL="2177107" indent="0">
              <a:buNone/>
              <a:defRPr sz="1496">
                <a:solidFill>
                  <a:srgbClr val="616161"/>
                </a:solidFill>
                <a:latin typeface="Segoe UI Light"/>
                <a:cs typeface="Segoe UI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22243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ScottHa Four Content Tile Layout">
    <p:spTree>
      <p:nvGrpSpPr>
        <p:cNvPr id="1" name=""/>
        <p:cNvGrpSpPr/>
        <p:nvPr/>
      </p:nvGrpSpPr>
      <p:grpSpPr>
        <a:xfrm>
          <a:off x="0" y="0"/>
          <a:ext cx="0" cy="0"/>
          <a:chOff x="0" y="0"/>
          <a:chExt cx="0" cy="0"/>
        </a:xfrm>
      </p:grpSpPr>
      <p:sp>
        <p:nvSpPr>
          <p:cNvPr id="6" name="Text Placeholder 3"/>
          <p:cNvSpPr>
            <a:spLocks noGrp="1"/>
          </p:cNvSpPr>
          <p:nvPr>
            <p:ph type="body" sz="quarter" idx="11"/>
          </p:nvPr>
        </p:nvSpPr>
        <p:spPr>
          <a:xfrm>
            <a:off x="5239193" y="1211264"/>
            <a:ext cx="3353085" cy="2697480"/>
          </a:xfrm>
          <a:prstGeom prst="rect">
            <a:avLst/>
          </a:prstGeom>
          <a:solidFill>
            <a:srgbClr val="E51489"/>
          </a:solidFill>
        </p:spPr>
        <p:txBody>
          <a:bodyPr wrap="square" tIns="107568" bIns="107568">
            <a:noAutofit/>
          </a:bodyPr>
          <a:lstStyle>
            <a:lvl1pPr marL="0" indent="0">
              <a:spcBef>
                <a:spcPts val="1224"/>
              </a:spcBef>
              <a:buClr>
                <a:schemeClr val="tx1"/>
              </a:buClr>
              <a:buFont typeface="Wingdings" pitchFamily="2" charset="2"/>
              <a:buNone/>
              <a:defRPr sz="3264">
                <a:solidFill>
                  <a:srgbClr val="FFFFFF"/>
                </a:solidFill>
              </a:defRPr>
            </a:lvl1pPr>
            <a:lvl2pPr marL="0" indent="0">
              <a:spcBef>
                <a:spcPts val="1080"/>
              </a:spcBef>
              <a:buNone/>
              <a:defRPr sz="1904">
                <a:solidFill>
                  <a:srgbClr val="FFFFFF"/>
                </a:solidFill>
              </a:defRPr>
            </a:lvl2pPr>
            <a:lvl3pPr marL="231673" indent="0">
              <a:buNone/>
              <a:tabLst/>
              <a:defRPr sz="1904">
                <a:solidFill>
                  <a:schemeClr val="bg1"/>
                </a:solidFill>
              </a:defRPr>
            </a:lvl3pPr>
            <a:lvl4pPr marL="460170" indent="0">
              <a:buNone/>
              <a:defRPr>
                <a:solidFill>
                  <a:schemeClr val="bg1"/>
                </a:solidFill>
              </a:defRPr>
            </a:lvl4pPr>
            <a:lvl5pPr marL="685494" indent="0">
              <a:buNone/>
              <a:tabLst/>
              <a:defRPr>
                <a:solidFill>
                  <a:schemeClr val="bg1"/>
                </a:solidFill>
              </a:defRPr>
            </a:lvl5pPr>
          </a:lstStyle>
          <a:p>
            <a:pPr lvl="0"/>
            <a:r>
              <a:rPr lang="en-US" dirty="0"/>
              <a:t>Click to edit Master text styles</a:t>
            </a:r>
          </a:p>
          <a:p>
            <a:pPr lvl="1"/>
            <a:r>
              <a:rPr lang="en-US" dirty="0"/>
              <a:t>Second level</a:t>
            </a:r>
          </a:p>
        </p:txBody>
      </p:sp>
      <p:sp>
        <p:nvSpPr>
          <p:cNvPr id="7" name="Text Placeholder 3"/>
          <p:cNvSpPr>
            <a:spLocks noGrp="1"/>
          </p:cNvSpPr>
          <p:nvPr>
            <p:ph type="body" sz="quarter" idx="12"/>
          </p:nvPr>
        </p:nvSpPr>
        <p:spPr>
          <a:xfrm>
            <a:off x="8649860" y="1200150"/>
            <a:ext cx="3414050" cy="2697480"/>
          </a:xfrm>
          <a:prstGeom prst="rect">
            <a:avLst/>
          </a:prstGeom>
          <a:solidFill>
            <a:srgbClr val="E51489"/>
          </a:solidFill>
        </p:spPr>
        <p:txBody>
          <a:bodyPr wrap="square" tIns="107568" bIns="107568">
            <a:noAutofit/>
          </a:bodyPr>
          <a:lstStyle>
            <a:lvl1pPr marL="0" indent="0">
              <a:spcBef>
                <a:spcPts val="1224"/>
              </a:spcBef>
              <a:buClr>
                <a:schemeClr val="tx1"/>
              </a:buClr>
              <a:buFont typeface="Wingdings" pitchFamily="2" charset="2"/>
              <a:buNone/>
              <a:defRPr sz="3264">
                <a:solidFill>
                  <a:srgbClr val="FFFFFF"/>
                </a:solidFill>
              </a:defRPr>
            </a:lvl1pPr>
            <a:lvl2pPr marL="0" indent="0">
              <a:spcBef>
                <a:spcPts val="1080"/>
              </a:spcBef>
              <a:buNone/>
              <a:defRPr sz="1904">
                <a:solidFill>
                  <a:srgbClr val="FFFFFF"/>
                </a:solidFill>
              </a:defRPr>
            </a:lvl2pPr>
            <a:lvl3pPr marL="231673" indent="0">
              <a:buNone/>
              <a:tabLst/>
              <a:defRPr sz="1904">
                <a:solidFill>
                  <a:schemeClr val="bg1"/>
                </a:solidFill>
              </a:defRPr>
            </a:lvl3pPr>
            <a:lvl4pPr marL="460170" indent="0">
              <a:buNone/>
              <a:defRPr>
                <a:solidFill>
                  <a:schemeClr val="bg1"/>
                </a:solidFill>
              </a:defRPr>
            </a:lvl4pPr>
            <a:lvl5pPr marL="685494" indent="0">
              <a:buNone/>
              <a:tabLst/>
              <a:defRPr>
                <a:solidFill>
                  <a:schemeClr val="bg1"/>
                </a:solidFill>
              </a:defRPr>
            </a:lvl5pPr>
          </a:lstStyle>
          <a:p>
            <a:pPr lvl="0"/>
            <a:r>
              <a:rPr lang="en-US" dirty="0"/>
              <a:t>Click to edit Master text styles</a:t>
            </a:r>
          </a:p>
          <a:p>
            <a:pPr lvl="1"/>
            <a:r>
              <a:rPr lang="en-US" dirty="0"/>
              <a:t>Second level</a:t>
            </a:r>
          </a:p>
        </p:txBody>
      </p:sp>
      <p:sp>
        <p:nvSpPr>
          <p:cNvPr id="12" name="Title 1"/>
          <p:cNvSpPr>
            <a:spLocks noGrp="1"/>
          </p:cNvSpPr>
          <p:nvPr>
            <p:ph type="title"/>
          </p:nvPr>
        </p:nvSpPr>
        <p:spPr>
          <a:xfrm>
            <a:off x="366217" y="295279"/>
            <a:ext cx="11697695" cy="917575"/>
          </a:xfrm>
        </p:spPr>
        <p:txBody>
          <a:bodyPr/>
          <a:lstStyle/>
          <a:p>
            <a:r>
              <a:rPr lang="en-US"/>
              <a:t>Click to edit Master title style</a:t>
            </a:r>
            <a:endParaRPr lang="en-US" dirty="0"/>
          </a:p>
        </p:txBody>
      </p:sp>
      <p:sp>
        <p:nvSpPr>
          <p:cNvPr id="8" name="Text Placeholder 3"/>
          <p:cNvSpPr>
            <a:spLocks noGrp="1"/>
          </p:cNvSpPr>
          <p:nvPr>
            <p:ph type="body" sz="quarter" idx="13"/>
          </p:nvPr>
        </p:nvSpPr>
        <p:spPr>
          <a:xfrm>
            <a:off x="5239196" y="3944938"/>
            <a:ext cx="3353085" cy="2743200"/>
          </a:xfrm>
          <a:prstGeom prst="rect">
            <a:avLst/>
          </a:prstGeom>
          <a:solidFill>
            <a:srgbClr val="E51489"/>
          </a:solidFill>
        </p:spPr>
        <p:txBody>
          <a:bodyPr wrap="square" tIns="107568" bIns="107568">
            <a:noAutofit/>
          </a:bodyPr>
          <a:lstStyle>
            <a:lvl1pPr marL="0" indent="0">
              <a:spcBef>
                <a:spcPts val="1224"/>
              </a:spcBef>
              <a:buClr>
                <a:schemeClr val="tx1"/>
              </a:buClr>
              <a:buFont typeface="Wingdings" pitchFamily="2" charset="2"/>
              <a:buNone/>
              <a:defRPr sz="3264">
                <a:solidFill>
                  <a:srgbClr val="FFFFFF"/>
                </a:solidFill>
              </a:defRPr>
            </a:lvl1pPr>
            <a:lvl2pPr marL="0" indent="0">
              <a:spcBef>
                <a:spcPts val="1080"/>
              </a:spcBef>
              <a:buNone/>
              <a:defRPr sz="1904">
                <a:solidFill>
                  <a:srgbClr val="FFFFFF"/>
                </a:solidFill>
              </a:defRPr>
            </a:lvl2pPr>
            <a:lvl3pPr marL="231673" indent="0">
              <a:buNone/>
              <a:tabLst/>
              <a:defRPr sz="1904">
                <a:solidFill>
                  <a:schemeClr val="bg1"/>
                </a:solidFill>
              </a:defRPr>
            </a:lvl3pPr>
            <a:lvl4pPr marL="460170" indent="0">
              <a:buNone/>
              <a:defRPr>
                <a:solidFill>
                  <a:schemeClr val="bg1"/>
                </a:solidFill>
              </a:defRPr>
            </a:lvl4pPr>
            <a:lvl5pPr marL="685494" indent="0">
              <a:buNone/>
              <a:tabLst/>
              <a:defRPr>
                <a:solidFill>
                  <a:schemeClr val="bg1"/>
                </a:solidFill>
              </a:defRPr>
            </a:lvl5pPr>
          </a:lstStyle>
          <a:p>
            <a:pPr lvl="0"/>
            <a:r>
              <a:rPr lang="en-US" dirty="0"/>
              <a:t>Click to edit Master text styles</a:t>
            </a:r>
          </a:p>
          <a:p>
            <a:pPr lvl="1"/>
            <a:r>
              <a:rPr lang="en-US" dirty="0"/>
              <a:t>Second level</a:t>
            </a:r>
          </a:p>
        </p:txBody>
      </p:sp>
      <p:sp>
        <p:nvSpPr>
          <p:cNvPr id="9" name="Text Placeholder 3"/>
          <p:cNvSpPr>
            <a:spLocks noGrp="1"/>
          </p:cNvSpPr>
          <p:nvPr>
            <p:ph type="body" sz="quarter" idx="14"/>
          </p:nvPr>
        </p:nvSpPr>
        <p:spPr>
          <a:xfrm>
            <a:off x="8649860" y="3944938"/>
            <a:ext cx="3414050" cy="2743200"/>
          </a:xfrm>
          <a:prstGeom prst="rect">
            <a:avLst/>
          </a:prstGeom>
          <a:solidFill>
            <a:srgbClr val="E51489"/>
          </a:solidFill>
        </p:spPr>
        <p:txBody>
          <a:bodyPr wrap="square" tIns="107568" bIns="107568">
            <a:noAutofit/>
          </a:bodyPr>
          <a:lstStyle>
            <a:lvl1pPr marL="0" indent="0">
              <a:spcBef>
                <a:spcPts val="1224"/>
              </a:spcBef>
              <a:buClr>
                <a:schemeClr val="tx1"/>
              </a:buClr>
              <a:buFont typeface="Wingdings" pitchFamily="2" charset="2"/>
              <a:buNone/>
              <a:defRPr sz="3264">
                <a:solidFill>
                  <a:srgbClr val="FFFFFF"/>
                </a:solidFill>
              </a:defRPr>
            </a:lvl1pPr>
            <a:lvl2pPr marL="0" indent="0">
              <a:spcBef>
                <a:spcPts val="1080"/>
              </a:spcBef>
              <a:buNone/>
              <a:defRPr sz="1904">
                <a:solidFill>
                  <a:srgbClr val="FFFFFF"/>
                </a:solidFill>
              </a:defRPr>
            </a:lvl2pPr>
            <a:lvl3pPr marL="231673" indent="0">
              <a:buNone/>
              <a:tabLst/>
              <a:defRPr sz="1904">
                <a:solidFill>
                  <a:schemeClr val="bg1"/>
                </a:solidFill>
              </a:defRPr>
            </a:lvl3pPr>
            <a:lvl4pPr marL="460170" indent="0">
              <a:buNone/>
              <a:defRPr>
                <a:solidFill>
                  <a:schemeClr val="bg1"/>
                </a:solidFill>
              </a:defRPr>
            </a:lvl4pPr>
            <a:lvl5pPr marL="685494" indent="0">
              <a:buNone/>
              <a:tabLst/>
              <a:defRPr>
                <a:solidFill>
                  <a:schemeClr val="bg1"/>
                </a:solidFill>
              </a:defRPr>
            </a:lvl5pPr>
          </a:lstStyle>
          <a:p>
            <a:pPr lvl="0"/>
            <a:r>
              <a:rPr lang="en-US" dirty="0"/>
              <a:t>Click to edit Master text styles</a:t>
            </a:r>
          </a:p>
          <a:p>
            <a:pPr lvl="1"/>
            <a:r>
              <a:rPr lang="en-US" dirty="0"/>
              <a:t>Second level</a:t>
            </a:r>
          </a:p>
        </p:txBody>
      </p:sp>
      <p:sp>
        <p:nvSpPr>
          <p:cNvPr id="10" name="Text Placeholder 3"/>
          <p:cNvSpPr>
            <a:spLocks noGrp="1"/>
          </p:cNvSpPr>
          <p:nvPr>
            <p:ph type="body" sz="quarter" idx="13"/>
          </p:nvPr>
        </p:nvSpPr>
        <p:spPr>
          <a:xfrm>
            <a:off x="366217" y="1222310"/>
            <a:ext cx="4862724" cy="1649362"/>
          </a:xfrm>
          <a:prstGeom prst="rect">
            <a:avLst/>
          </a:prstGeom>
        </p:spPr>
        <p:txBody>
          <a:bodyPr wrap="square">
            <a:spAutoFit/>
          </a:bodyPr>
          <a:lstStyle>
            <a:lvl1pPr marL="0" indent="0">
              <a:buNone/>
              <a:defRPr sz="2448">
                <a:solidFill>
                  <a:srgbClr val="616161"/>
                </a:solidFill>
                <a:latin typeface="Segoe UI Light"/>
                <a:cs typeface="Segoe UI Light"/>
              </a:defRPr>
            </a:lvl1pPr>
            <a:lvl2pPr marL="544275" indent="0">
              <a:buFont typeface="Lucida Grande"/>
              <a:buNone/>
              <a:defRPr sz="1904">
                <a:solidFill>
                  <a:srgbClr val="616161"/>
                </a:solidFill>
                <a:latin typeface="Segoe UI Light"/>
                <a:cs typeface="Segoe UI Light"/>
              </a:defRPr>
            </a:lvl2pPr>
            <a:lvl3pPr marL="1088554" indent="0">
              <a:buNone/>
              <a:defRPr sz="1496">
                <a:solidFill>
                  <a:srgbClr val="616161"/>
                </a:solidFill>
                <a:latin typeface="Segoe UI Light"/>
                <a:cs typeface="Segoe UI Light"/>
              </a:defRPr>
            </a:lvl3pPr>
            <a:lvl4pPr marL="1632831" indent="0">
              <a:buFont typeface="Lucida Grande"/>
              <a:buNone/>
              <a:defRPr sz="1496">
                <a:solidFill>
                  <a:srgbClr val="616161"/>
                </a:solidFill>
                <a:latin typeface="Segoe UI Light"/>
                <a:cs typeface="Segoe UI Light"/>
              </a:defRPr>
            </a:lvl4pPr>
            <a:lvl5pPr marL="2177107" indent="0">
              <a:buNone/>
              <a:defRPr sz="1496">
                <a:solidFill>
                  <a:srgbClr val="616161"/>
                </a:solidFill>
                <a:latin typeface="Segoe UI Light"/>
                <a:cs typeface="Segoe UI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09109194"/>
      </p:ext>
    </p:extLst>
  </p:cSld>
  <p:clrMapOvr>
    <a:masterClrMapping/>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ScottHa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36969749"/>
      </p:ext>
    </p:extLst>
  </p:cSld>
  <p:clrMapOvr>
    <a:masterClrMapping/>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accent2"/>
        </a:solidFill>
        <a:effectLst/>
      </p:bgPr>
    </p:bg>
    <p:spTree>
      <p:nvGrpSpPr>
        <p:cNvPr id="1" name=""/>
        <p:cNvGrpSpPr/>
        <p:nvPr/>
      </p:nvGrpSpPr>
      <p:grpSpPr>
        <a:xfrm>
          <a:off x="0" y="0"/>
          <a:ext cx="0" cy="0"/>
          <a:chOff x="0" y="0"/>
          <a:chExt cx="0" cy="0"/>
        </a:xfrm>
      </p:grpSpPr>
      <p:pic>
        <p:nvPicPr>
          <p:cNvPr id="2" name="Picture 1" descr="VS_PowerPoint_16x9-01.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434712" cy="6994525"/>
          </a:xfrm>
          <a:prstGeom prst="rect">
            <a:avLst/>
          </a:prstGeom>
        </p:spPr>
      </p:pic>
      <p:sp>
        <p:nvSpPr>
          <p:cNvPr id="5" name="Text Placeholder 4"/>
          <p:cNvSpPr>
            <a:spLocks noGrp="1"/>
          </p:cNvSpPr>
          <p:nvPr>
            <p:ph type="body" sz="quarter" idx="12" hasCustomPrompt="1"/>
          </p:nvPr>
        </p:nvSpPr>
        <p:spPr>
          <a:xfrm>
            <a:off x="276544" y="5600700"/>
            <a:ext cx="7315200" cy="1830388"/>
          </a:xfrm>
          <a:noFill/>
        </p:spPr>
        <p:txBody>
          <a:bodyPr lIns="146260" tIns="109696" rIns="146260" bIns="109696">
            <a:noAutofit/>
          </a:bodyPr>
          <a:lstStyle>
            <a:lvl1pPr marL="0" indent="0">
              <a:spcBef>
                <a:spcPts val="0"/>
              </a:spcBef>
              <a:buNone/>
              <a:defRPr sz="30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6" y="3763405"/>
            <a:ext cx="7315200" cy="1837298"/>
          </a:xfrm>
          <a:noFill/>
        </p:spPr>
        <p:txBody>
          <a:bodyPr lIns="146260" tIns="91413" rIns="146260" bIns="91413" anchor="t" anchorCtr="0"/>
          <a:lstStyle>
            <a:lvl1pPr>
              <a:defRPr sz="5000" spc="-101"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10163208" y="6507953"/>
            <a:ext cx="1005841" cy="195077"/>
          </a:xfrm>
          <a:prstGeom prst="rect">
            <a:avLst/>
          </a:prstGeom>
          <a:noFill/>
        </p:spPr>
      </p:pic>
      <p:pic>
        <p:nvPicPr>
          <p:cNvPr id="8" name="Picture 7" descr="VS_Wht_rgb.wmf"/>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57581" y="2125663"/>
            <a:ext cx="2743551" cy="484157"/>
          </a:xfrm>
          <a:prstGeom prst="rect">
            <a:avLst/>
          </a:prstGeom>
        </p:spPr>
      </p:pic>
    </p:spTree>
    <p:extLst>
      <p:ext uri="{BB962C8B-B14F-4D97-AF65-F5344CB8AC3E}">
        <p14:creationId xmlns:p14="http://schemas.microsoft.com/office/powerpoint/2010/main" val="7963353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 y="0"/>
            <a:ext cx="12434711" cy="6994525"/>
          </a:xfrm>
          <a:prstGeom prst="rect">
            <a:avLst/>
          </a:prstGeom>
        </p:spPr>
      </p:pic>
      <p:sp>
        <p:nvSpPr>
          <p:cNvPr id="5" name="Text Placeholder 4"/>
          <p:cNvSpPr>
            <a:spLocks noGrp="1"/>
          </p:cNvSpPr>
          <p:nvPr>
            <p:ph type="body" sz="quarter" idx="12" hasCustomPrompt="1"/>
          </p:nvPr>
        </p:nvSpPr>
        <p:spPr>
          <a:xfrm>
            <a:off x="276544" y="5600700"/>
            <a:ext cx="7315200" cy="1830388"/>
          </a:xfrm>
          <a:noFill/>
        </p:spPr>
        <p:txBody>
          <a:bodyPr lIns="146260" tIns="109696" rIns="146260" bIns="109696">
            <a:noAutofit/>
          </a:bodyPr>
          <a:lstStyle>
            <a:lvl1pPr marL="0" indent="0">
              <a:spcBef>
                <a:spcPts val="0"/>
              </a:spcBef>
              <a:buNone/>
              <a:defRPr sz="30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6" y="3763405"/>
            <a:ext cx="7315200" cy="1837298"/>
          </a:xfrm>
          <a:noFill/>
        </p:spPr>
        <p:txBody>
          <a:bodyPr lIns="146260" tIns="91413" rIns="146260" bIns="91413" anchor="t" anchorCtr="0"/>
          <a:lstStyle>
            <a:lvl1pPr>
              <a:defRPr sz="5000" spc="-101" baseline="0">
                <a:gradFill>
                  <a:gsLst>
                    <a:gs pos="3333">
                      <a:schemeClr val="tx1"/>
                    </a:gs>
                    <a:gs pos="39000">
                      <a:schemeClr val="tx1"/>
                    </a:gs>
                  </a:gsLst>
                  <a:lin ang="5400000" scaled="0"/>
                </a:gradFill>
              </a:defRPr>
            </a:lvl1pPr>
          </a:lstStyle>
          <a:p>
            <a:r>
              <a:rPr lang="en-US" dirty="0"/>
              <a:t>Presentation title</a:t>
            </a:r>
          </a:p>
        </p:txBody>
      </p:sp>
      <p:pic>
        <p:nvPicPr>
          <p:cNvPr id="8" name="Picture 7" descr="VS_Wht_rgb.wmf"/>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7581" y="2125663"/>
            <a:ext cx="2743551" cy="484157"/>
          </a:xfrm>
          <a:prstGeom prst="rect">
            <a:avLst/>
          </a:prstGeom>
        </p:spPr>
      </p:pic>
      <p:pic>
        <p:nvPicPr>
          <p:cNvPr id="7" name="Picture 6"/>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invGray">
          <a:xfrm>
            <a:off x="10163208" y="6507953"/>
            <a:ext cx="1005841" cy="195077"/>
          </a:xfrm>
          <a:prstGeom prst="rect">
            <a:avLst/>
          </a:prstGeom>
          <a:noFill/>
        </p:spPr>
      </p:pic>
    </p:spTree>
    <p:extLst>
      <p:ext uri="{BB962C8B-B14F-4D97-AF65-F5344CB8AC3E}">
        <p14:creationId xmlns:p14="http://schemas.microsoft.com/office/powerpoint/2010/main" val="38704681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2_Title Slide 3">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 y="3"/>
            <a:ext cx="12434711" cy="6994524"/>
          </a:xfrm>
          <a:prstGeom prst="rect">
            <a:avLst/>
          </a:prstGeom>
        </p:spPr>
      </p:pic>
      <p:pic>
        <p:nvPicPr>
          <p:cNvPr id="10" name="Picture 9" descr="MSFT_logo_rgb_C-Gray.png"/>
          <p:cNvPicPr>
            <a:picLocks noChangeAspect="1"/>
          </p:cNvPicPr>
          <p:nvPr userDrawn="1"/>
        </p:nvPicPr>
        <p:blipFill rotWithShape="1">
          <a:blip r:embed="rId3" cstate="print">
            <a:extLst>
              <a:ext uri="{28A0092B-C50C-407E-A947-70E740481C1C}">
                <a14:useLocalDpi xmlns:a14="http://schemas.microsoft.com/office/drawing/2010/main" val="0"/>
              </a:ext>
            </a:extLst>
          </a:blip>
          <a:srcRect l="30316" t="23386" b="23386"/>
          <a:stretch/>
        </p:blipFill>
        <p:spPr>
          <a:xfrm>
            <a:off x="10126765" y="6434578"/>
            <a:ext cx="1254513" cy="352487"/>
          </a:xfrm>
          <a:prstGeom prst="rect">
            <a:avLst/>
          </a:prstGeom>
        </p:spPr>
      </p:pic>
      <p:sp>
        <p:nvSpPr>
          <p:cNvPr id="5" name="Text Placeholder 4"/>
          <p:cNvSpPr>
            <a:spLocks noGrp="1"/>
          </p:cNvSpPr>
          <p:nvPr>
            <p:ph type="body" sz="quarter" idx="12" hasCustomPrompt="1"/>
          </p:nvPr>
        </p:nvSpPr>
        <p:spPr>
          <a:xfrm>
            <a:off x="276544" y="5600700"/>
            <a:ext cx="7315200" cy="1393827"/>
          </a:xfrm>
          <a:noFill/>
        </p:spPr>
        <p:txBody>
          <a:bodyPr lIns="146260" tIns="109696" rIns="146260" bIns="109696">
            <a:noAutofit/>
          </a:bodyPr>
          <a:lstStyle>
            <a:lvl1pPr marL="0" indent="0">
              <a:spcBef>
                <a:spcPts val="0"/>
              </a:spcBef>
              <a:buNone/>
              <a:defRPr sz="3000" spc="0" baseline="0">
                <a:solidFill>
                  <a:schemeClr val="tx1">
                    <a:lumMod val="50000"/>
                  </a:schemeClr>
                </a:solidFill>
                <a:latin typeface="+mj-lt"/>
              </a:defRPr>
            </a:lvl1pPr>
          </a:lstStyle>
          <a:p>
            <a:pPr lvl="0"/>
            <a:r>
              <a:rPr lang="en-US" dirty="0"/>
              <a:t>Speaker Name</a:t>
            </a:r>
          </a:p>
        </p:txBody>
      </p:sp>
      <p:sp>
        <p:nvSpPr>
          <p:cNvPr id="9" name="Title 1"/>
          <p:cNvSpPr>
            <a:spLocks noGrp="1"/>
          </p:cNvSpPr>
          <p:nvPr>
            <p:ph type="title" hasCustomPrompt="1"/>
          </p:nvPr>
        </p:nvSpPr>
        <p:spPr>
          <a:xfrm>
            <a:off x="274706" y="3763405"/>
            <a:ext cx="7315200" cy="1837298"/>
          </a:xfrm>
          <a:noFill/>
        </p:spPr>
        <p:txBody>
          <a:bodyPr lIns="146260" tIns="91413" rIns="146260" bIns="91413" anchor="t" anchorCtr="0"/>
          <a:lstStyle>
            <a:lvl1pPr>
              <a:defRPr sz="5000" spc="-101" baseline="0">
                <a:solidFill>
                  <a:schemeClr val="accent2"/>
                </a:solidFill>
              </a:defRPr>
            </a:lvl1pPr>
          </a:lstStyle>
          <a:p>
            <a:r>
              <a:rPr lang="en-US" dirty="0"/>
              <a:t>Presentation title</a:t>
            </a:r>
          </a:p>
        </p:txBody>
      </p:sp>
    </p:spTree>
    <p:extLst>
      <p:ext uri="{BB962C8B-B14F-4D97-AF65-F5344CB8AC3E}">
        <p14:creationId xmlns:p14="http://schemas.microsoft.com/office/powerpoint/2010/main" val="36431259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3_Title Slide 3">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 y="3"/>
            <a:ext cx="12434711" cy="6994524"/>
          </a:xfrm>
          <a:prstGeom prst="rect">
            <a:avLst/>
          </a:prstGeom>
        </p:spPr>
      </p:pic>
      <p:pic>
        <p:nvPicPr>
          <p:cNvPr id="7" name="Picture 6" descr="VS_Purp526_rgb.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50907" y="1924374"/>
            <a:ext cx="3217432" cy="901047"/>
          </a:xfrm>
          <a:prstGeom prst="rect">
            <a:avLst/>
          </a:prstGeom>
        </p:spPr>
      </p:pic>
      <p:sp>
        <p:nvSpPr>
          <p:cNvPr id="5" name="Text Placeholder 4"/>
          <p:cNvSpPr>
            <a:spLocks noGrp="1"/>
          </p:cNvSpPr>
          <p:nvPr>
            <p:ph type="body" sz="quarter" idx="12" hasCustomPrompt="1"/>
          </p:nvPr>
        </p:nvSpPr>
        <p:spPr>
          <a:xfrm>
            <a:off x="276544" y="5600700"/>
            <a:ext cx="7315200" cy="1393827"/>
          </a:xfrm>
          <a:noFill/>
        </p:spPr>
        <p:txBody>
          <a:bodyPr lIns="146260" tIns="109696" rIns="146260" bIns="109696">
            <a:noAutofit/>
          </a:bodyPr>
          <a:lstStyle>
            <a:lvl1pPr marL="0" indent="0">
              <a:spcBef>
                <a:spcPts val="0"/>
              </a:spcBef>
              <a:buNone/>
              <a:defRPr sz="3000" spc="0" baseline="0">
                <a:solidFill>
                  <a:schemeClr val="tx1">
                    <a:lumMod val="50000"/>
                  </a:schemeClr>
                </a:solidFill>
                <a:latin typeface="+mj-lt"/>
              </a:defRPr>
            </a:lvl1pPr>
          </a:lstStyle>
          <a:p>
            <a:pPr lvl="0"/>
            <a:r>
              <a:rPr lang="en-US" dirty="0"/>
              <a:t>Speaker Name</a:t>
            </a:r>
          </a:p>
        </p:txBody>
      </p:sp>
      <p:sp>
        <p:nvSpPr>
          <p:cNvPr id="9" name="Title 1"/>
          <p:cNvSpPr>
            <a:spLocks noGrp="1"/>
          </p:cNvSpPr>
          <p:nvPr>
            <p:ph type="title" hasCustomPrompt="1"/>
          </p:nvPr>
        </p:nvSpPr>
        <p:spPr>
          <a:xfrm>
            <a:off x="274706" y="3763405"/>
            <a:ext cx="7315200" cy="1837298"/>
          </a:xfrm>
          <a:noFill/>
        </p:spPr>
        <p:txBody>
          <a:bodyPr lIns="146260" tIns="91413" rIns="146260" bIns="91413" anchor="t" anchorCtr="0"/>
          <a:lstStyle>
            <a:lvl1pPr>
              <a:defRPr sz="5000" spc="-101" baseline="0">
                <a:solidFill>
                  <a:schemeClr val="accent2"/>
                </a:solidFill>
              </a:defRPr>
            </a:lvl1pPr>
          </a:lstStyle>
          <a:p>
            <a:r>
              <a:rPr lang="en-US" dirty="0"/>
              <a:t>Presentation title</a:t>
            </a:r>
          </a:p>
        </p:txBody>
      </p:sp>
      <p:pic>
        <p:nvPicPr>
          <p:cNvPr id="8" name="Picture 7" descr="MSFT_logo_rgb_C-Gray.png"/>
          <p:cNvPicPr>
            <a:picLocks noChangeAspect="1"/>
          </p:cNvPicPr>
          <p:nvPr userDrawn="1"/>
        </p:nvPicPr>
        <p:blipFill rotWithShape="1">
          <a:blip r:embed="rId4" cstate="print">
            <a:extLst>
              <a:ext uri="{28A0092B-C50C-407E-A947-70E740481C1C}">
                <a14:useLocalDpi xmlns:a14="http://schemas.microsoft.com/office/drawing/2010/main" val="0"/>
              </a:ext>
            </a:extLst>
          </a:blip>
          <a:srcRect l="30316" t="23386" b="23386"/>
          <a:stretch/>
        </p:blipFill>
        <p:spPr>
          <a:xfrm>
            <a:off x="10126765" y="6434578"/>
            <a:ext cx="1254513" cy="352487"/>
          </a:xfrm>
          <a:prstGeom prst="rect">
            <a:avLst/>
          </a:prstGeom>
        </p:spPr>
      </p:pic>
    </p:spTree>
    <p:extLst>
      <p:ext uri="{BB962C8B-B14F-4D97-AF65-F5344CB8AC3E}">
        <p14:creationId xmlns:p14="http://schemas.microsoft.com/office/powerpoint/2010/main" val="2177500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1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 y="0"/>
            <a:ext cx="12434711" cy="6994525"/>
          </a:xfrm>
          <a:prstGeom prst="rect">
            <a:avLst/>
          </a:prstGeom>
        </p:spPr>
      </p:pic>
      <p:sp>
        <p:nvSpPr>
          <p:cNvPr id="2" name="Title 1"/>
          <p:cNvSpPr>
            <a:spLocks noGrp="1"/>
          </p:cNvSpPr>
          <p:nvPr>
            <p:ph type="title" hasCustomPrompt="1"/>
          </p:nvPr>
        </p:nvSpPr>
        <p:spPr>
          <a:xfrm>
            <a:off x="274641" y="274323"/>
            <a:ext cx="7315200" cy="1831975"/>
          </a:xfrm>
          <a:noFill/>
        </p:spPr>
        <p:txBody>
          <a:bodyPr tIns="91413" bIns="91413" anchor="t" anchorCtr="0"/>
          <a:lstStyle>
            <a:lvl1pPr>
              <a:defRPr sz="8798"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9503973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9837130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2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 y="3"/>
            <a:ext cx="12434711" cy="6994524"/>
          </a:xfrm>
          <a:prstGeom prst="rect">
            <a:avLst/>
          </a:prstGeom>
        </p:spPr>
      </p:pic>
      <p:sp>
        <p:nvSpPr>
          <p:cNvPr id="2" name="Title 1"/>
          <p:cNvSpPr>
            <a:spLocks noGrp="1"/>
          </p:cNvSpPr>
          <p:nvPr>
            <p:ph type="title" hasCustomPrompt="1"/>
          </p:nvPr>
        </p:nvSpPr>
        <p:spPr>
          <a:xfrm>
            <a:off x="274641" y="274323"/>
            <a:ext cx="7315200" cy="1831975"/>
          </a:xfrm>
          <a:noFill/>
        </p:spPr>
        <p:txBody>
          <a:bodyPr tIns="91413" bIns="91413" anchor="t" anchorCtr="0"/>
          <a:lstStyle>
            <a:lvl1pPr>
              <a:defRPr sz="8798"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832595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3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 y="3"/>
            <a:ext cx="12434711" cy="6994524"/>
          </a:xfrm>
          <a:prstGeom prst="rect">
            <a:avLst/>
          </a:prstGeom>
        </p:spPr>
      </p:pic>
      <p:sp>
        <p:nvSpPr>
          <p:cNvPr id="2" name="Title 1"/>
          <p:cNvSpPr>
            <a:spLocks noGrp="1"/>
          </p:cNvSpPr>
          <p:nvPr>
            <p:ph type="title" hasCustomPrompt="1"/>
          </p:nvPr>
        </p:nvSpPr>
        <p:spPr>
          <a:xfrm>
            <a:off x="274641" y="274323"/>
            <a:ext cx="7315200" cy="1831975"/>
          </a:xfrm>
          <a:noFill/>
        </p:spPr>
        <p:txBody>
          <a:bodyPr tIns="91413" bIns="91413" anchor="t" anchorCtr="0"/>
          <a:lstStyle>
            <a:lvl1pPr>
              <a:defRPr sz="8798"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5315830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8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descr="demo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0"/>
            <a:ext cx="12427659" cy="6994525"/>
          </a:xfrm>
          <a:prstGeom prst="rect">
            <a:avLst/>
          </a:prstGeom>
        </p:spPr>
      </p:pic>
      <p:sp>
        <p:nvSpPr>
          <p:cNvPr id="2" name="Title 1"/>
          <p:cNvSpPr>
            <a:spLocks noGrp="1"/>
          </p:cNvSpPr>
          <p:nvPr>
            <p:ph type="title" hasCustomPrompt="1"/>
          </p:nvPr>
        </p:nvSpPr>
        <p:spPr>
          <a:xfrm>
            <a:off x="274638" y="274320"/>
            <a:ext cx="4746400" cy="4488660"/>
          </a:xfrm>
          <a:noFill/>
        </p:spPr>
        <p:txBody>
          <a:bodyPr tIns="91413" bIns="91413" anchor="t" anchorCtr="0"/>
          <a:lstStyle>
            <a:lvl1pPr>
              <a:defRPr sz="8798" spc="-101" baseline="0">
                <a:gradFill>
                  <a:gsLst>
                    <a:gs pos="100000">
                      <a:schemeClr val="tx1"/>
                    </a:gs>
                    <a:gs pos="0">
                      <a:schemeClr val="tx1"/>
                    </a:gs>
                  </a:gsLst>
                  <a:lin ang="5400000" scaled="0"/>
                </a:gradFill>
              </a:defRPr>
            </a:lvl1pPr>
          </a:lstStyle>
          <a:p>
            <a:r>
              <a:rPr lang="en-US" dirty="0"/>
              <a:t>Demo</a:t>
            </a:r>
          </a:p>
        </p:txBody>
      </p:sp>
    </p:spTree>
    <p:extLst>
      <p:ext uri="{BB962C8B-B14F-4D97-AF65-F5344CB8AC3E}">
        <p14:creationId xmlns:p14="http://schemas.microsoft.com/office/powerpoint/2010/main" val="34493992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6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descr="announcing.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
            <a:ext cx="12436475" cy="6992345"/>
          </a:xfrm>
          <a:prstGeom prst="rect">
            <a:avLst/>
          </a:prstGeom>
        </p:spPr>
      </p:pic>
      <p:sp>
        <p:nvSpPr>
          <p:cNvPr id="2" name="Title 1"/>
          <p:cNvSpPr>
            <a:spLocks noGrp="1"/>
          </p:cNvSpPr>
          <p:nvPr>
            <p:ph type="title" hasCustomPrompt="1"/>
          </p:nvPr>
        </p:nvSpPr>
        <p:spPr>
          <a:xfrm>
            <a:off x="274641" y="274323"/>
            <a:ext cx="7315200" cy="1831975"/>
          </a:xfrm>
          <a:noFill/>
        </p:spPr>
        <p:txBody>
          <a:bodyPr tIns="91413" bIns="91413" anchor="t" anchorCtr="0"/>
          <a:lstStyle>
            <a:lvl1pPr>
              <a:defRPr sz="8798" spc="-101" baseline="0">
                <a:gradFill>
                  <a:gsLst>
                    <a:gs pos="100000">
                      <a:schemeClr val="tx1"/>
                    </a:gs>
                    <a:gs pos="0">
                      <a:schemeClr val="tx1"/>
                    </a:gs>
                  </a:gsLst>
                  <a:lin ang="5400000" scaled="0"/>
                </a:gradFill>
              </a:defRPr>
            </a:lvl1pPr>
          </a:lstStyle>
          <a:p>
            <a:r>
              <a:rPr lang="en-US" dirty="0"/>
              <a:t>Announcing</a:t>
            </a:r>
          </a:p>
        </p:txBody>
      </p:sp>
    </p:spTree>
    <p:extLst>
      <p:ext uri="{BB962C8B-B14F-4D97-AF65-F5344CB8AC3E}">
        <p14:creationId xmlns:p14="http://schemas.microsoft.com/office/powerpoint/2010/main" val="20642353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7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descr="vide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0"/>
            <a:ext cx="12427659" cy="6994525"/>
          </a:xfrm>
          <a:prstGeom prst="rect">
            <a:avLst/>
          </a:prstGeom>
        </p:spPr>
      </p:pic>
      <p:sp>
        <p:nvSpPr>
          <p:cNvPr id="2" name="Title 1"/>
          <p:cNvSpPr>
            <a:spLocks noGrp="1"/>
          </p:cNvSpPr>
          <p:nvPr>
            <p:ph type="title" hasCustomPrompt="1"/>
          </p:nvPr>
        </p:nvSpPr>
        <p:spPr>
          <a:xfrm>
            <a:off x="274641" y="274323"/>
            <a:ext cx="7315200" cy="1831975"/>
          </a:xfrm>
          <a:noFill/>
        </p:spPr>
        <p:txBody>
          <a:bodyPr tIns="91413" bIns="91413" anchor="t" anchorCtr="0"/>
          <a:lstStyle>
            <a:lvl1pPr>
              <a:defRPr sz="8798" spc="-101" baseline="0">
                <a:gradFill>
                  <a:gsLst>
                    <a:gs pos="100000">
                      <a:schemeClr val="tx1"/>
                    </a:gs>
                    <a:gs pos="0">
                      <a:schemeClr val="tx1"/>
                    </a:gs>
                  </a:gsLst>
                  <a:lin ang="5400000" scaled="0"/>
                </a:gradFill>
              </a:defRPr>
            </a:lvl1pPr>
          </a:lstStyle>
          <a:p>
            <a:r>
              <a:rPr lang="en-US" dirty="0"/>
              <a:t>Video</a:t>
            </a:r>
          </a:p>
        </p:txBody>
      </p:sp>
    </p:spTree>
    <p:extLst>
      <p:ext uri="{BB962C8B-B14F-4D97-AF65-F5344CB8AC3E}">
        <p14:creationId xmlns:p14="http://schemas.microsoft.com/office/powerpoint/2010/main" val="7038194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40" y="1212852"/>
            <a:ext cx="11887200" cy="2091744"/>
          </a:xfrm>
        </p:spPr>
        <p:txBody>
          <a:bodyPr/>
          <a:lstStyle>
            <a:lvl1pPr marL="0" indent="0">
              <a:buNone/>
              <a:defRPr>
                <a:solidFill>
                  <a:schemeClr val="accent2"/>
                </a:solidFill>
              </a:defRPr>
            </a:lvl1pPr>
            <a:lvl2pPr marL="0" indent="0">
              <a:buFontTx/>
              <a:buNone/>
              <a:defRPr sz="2000"/>
            </a:lvl2pPr>
            <a:lvl3pPr marL="228450" indent="0">
              <a:buNone/>
              <a:defRPr/>
            </a:lvl3pPr>
            <a:lvl4pPr marL="456901" indent="0">
              <a:buNone/>
              <a:defRPr/>
            </a:lvl4pPr>
            <a:lvl5pPr marL="685351"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55258525"/>
      </p:ext>
    </p:extLst>
  </p:cSld>
  <p:clrMapOvr>
    <a:masterClrMapping/>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40" y="1212852"/>
            <a:ext cx="11887200" cy="2091744"/>
          </a:xfrm>
        </p:spPr>
        <p:txBody>
          <a:bodyPr/>
          <a:lstStyle>
            <a:lvl1pPr marL="0" indent="0">
              <a:buNone/>
              <a:defRPr>
                <a:solidFill>
                  <a:schemeClr val="tx2"/>
                </a:solidFill>
              </a:defRPr>
            </a:lvl1pPr>
            <a:lvl2pPr marL="0" indent="0">
              <a:buFontTx/>
              <a:buNone/>
              <a:defRPr sz="2000"/>
            </a:lvl2pPr>
            <a:lvl3pPr marL="228450" indent="0">
              <a:buNone/>
              <a:defRPr/>
            </a:lvl3pPr>
            <a:lvl4pPr marL="456901" indent="0">
              <a:buNone/>
              <a:defRPr/>
            </a:lvl4pPr>
            <a:lvl5pPr marL="685351"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23421589"/>
      </p:ext>
    </p:extLst>
  </p:cSld>
  <p:clrMapOvr>
    <a:masterClrMapping/>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0" y="1212853"/>
            <a:ext cx="11887200" cy="2159408"/>
          </a:xfrm>
        </p:spPr>
        <p:txBody>
          <a:bodyPr>
            <a:spAutoFit/>
          </a:bodyPr>
          <a:lstStyle>
            <a:lvl1pPr>
              <a:defRPr>
                <a:solidFill>
                  <a:schemeClr val="accent2"/>
                </a:soli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25832773"/>
      </p:ext>
    </p:extLst>
  </p:cSld>
  <p:clrMapOvr>
    <a:masterClrMapping/>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0" y="1212853"/>
            <a:ext cx="11887200" cy="2159408"/>
          </a:xfrm>
        </p:spPr>
        <p:txBody>
          <a:bodyPr>
            <a:spAutoFit/>
          </a:bodyPr>
          <a:lstStyle>
            <a:lvl1pPr>
              <a:defRPr>
                <a:gradFill>
                  <a:gsLst>
                    <a:gs pos="1250">
                      <a:schemeClr val="tx2"/>
                    </a:gs>
                    <a:gs pos="99000">
                      <a:schemeClr val="tx2"/>
                    </a:gs>
                  </a:gsLst>
                  <a:lin ang="5400000" scaled="0"/>
                </a:gra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42801201"/>
      </p:ext>
    </p:extLst>
  </p:cSld>
  <p:clrMapOvr>
    <a:masterClrMapping/>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5" y="1212851"/>
            <a:ext cx="5486399" cy="2535046"/>
          </a:xfrm>
        </p:spPr>
        <p:txBody>
          <a:bodyPr wrap="square">
            <a:spAutoFit/>
          </a:bodyPr>
          <a:lstStyle>
            <a:lvl1pPr marL="0" indent="0">
              <a:spcBef>
                <a:spcPts val="1224"/>
              </a:spcBef>
              <a:buClr>
                <a:schemeClr val="tx1"/>
              </a:buClr>
              <a:buFont typeface="Wingdings" pitchFamily="2" charset="2"/>
              <a:buNone/>
              <a:defRPr sz="3599">
                <a:solidFill>
                  <a:schemeClr val="accent2"/>
                </a:solidFill>
              </a:defRPr>
            </a:lvl1pPr>
            <a:lvl2pPr marL="0" indent="0">
              <a:buNone/>
              <a:defRPr sz="2000"/>
            </a:lvl2pPr>
            <a:lvl3pPr marL="231623" indent="0">
              <a:buNone/>
              <a:tabLst/>
              <a:defRPr sz="2000"/>
            </a:lvl3pPr>
            <a:lvl4pPr marL="460074" indent="0">
              <a:buNone/>
              <a:defRPr/>
            </a:lvl4pPr>
            <a:lvl5pPr marL="685351"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3" y="1212851"/>
            <a:ext cx="5486399" cy="2535046"/>
          </a:xfrm>
        </p:spPr>
        <p:txBody>
          <a:bodyPr wrap="square">
            <a:spAutoFit/>
          </a:bodyPr>
          <a:lstStyle>
            <a:lvl1pPr marL="0" indent="0">
              <a:spcBef>
                <a:spcPts val="1224"/>
              </a:spcBef>
              <a:buClr>
                <a:schemeClr val="tx1"/>
              </a:buClr>
              <a:buFont typeface="Wingdings" pitchFamily="2" charset="2"/>
              <a:buNone/>
              <a:defRPr sz="3599">
                <a:solidFill>
                  <a:srgbClr val="68217A"/>
                </a:solidFill>
              </a:defRPr>
            </a:lvl1pPr>
            <a:lvl2pPr marL="0" indent="0">
              <a:buNone/>
              <a:defRPr sz="2000"/>
            </a:lvl2pPr>
            <a:lvl3pPr marL="231623" indent="0">
              <a:buNone/>
              <a:tabLst/>
              <a:defRPr sz="2000"/>
            </a:lvl3pPr>
            <a:lvl4pPr marL="460074" indent="0">
              <a:buNone/>
              <a:defRPr/>
            </a:lvl4pPr>
            <a:lvl5pPr marL="685351"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61223628"/>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Two Column Bullet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936257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5" y="1212851"/>
            <a:ext cx="5486399" cy="2535046"/>
          </a:xfrm>
        </p:spPr>
        <p:txBody>
          <a:bodyPr wrap="square">
            <a:spAutoFit/>
          </a:bodyPr>
          <a:lstStyle>
            <a:lvl1pPr marL="0" indent="0">
              <a:spcBef>
                <a:spcPts val="1224"/>
              </a:spcBef>
              <a:buClr>
                <a:schemeClr val="tx1"/>
              </a:buClr>
              <a:buFont typeface="Wingdings" pitchFamily="2" charset="2"/>
              <a:buNone/>
              <a:defRPr sz="3599">
                <a:solidFill>
                  <a:schemeClr val="tx2"/>
                </a:solidFill>
              </a:defRPr>
            </a:lvl1pPr>
            <a:lvl2pPr marL="0" indent="0">
              <a:buNone/>
              <a:defRPr sz="2000"/>
            </a:lvl2pPr>
            <a:lvl3pPr marL="231623" indent="0">
              <a:buNone/>
              <a:tabLst/>
              <a:defRPr sz="2000"/>
            </a:lvl3pPr>
            <a:lvl4pPr marL="460074" indent="0">
              <a:buNone/>
              <a:defRPr/>
            </a:lvl4pPr>
            <a:lvl5pPr marL="685351"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3" y="1212851"/>
            <a:ext cx="5486399" cy="2535046"/>
          </a:xfrm>
        </p:spPr>
        <p:txBody>
          <a:bodyPr wrap="square">
            <a:spAutoFit/>
          </a:bodyPr>
          <a:lstStyle>
            <a:lvl1pPr marL="0" indent="0">
              <a:spcBef>
                <a:spcPts val="1224"/>
              </a:spcBef>
              <a:buClr>
                <a:schemeClr val="tx1"/>
              </a:buClr>
              <a:buFont typeface="Wingdings" pitchFamily="2" charset="2"/>
              <a:buNone/>
              <a:defRPr sz="3599">
                <a:solidFill>
                  <a:schemeClr val="tx2"/>
                </a:solidFill>
              </a:defRPr>
            </a:lvl1pPr>
            <a:lvl2pPr marL="0" indent="0">
              <a:buNone/>
              <a:defRPr sz="2000"/>
            </a:lvl2pPr>
            <a:lvl3pPr marL="231623" indent="0">
              <a:buNone/>
              <a:tabLst/>
              <a:defRPr sz="2000"/>
            </a:lvl3pPr>
            <a:lvl4pPr marL="460074" indent="0">
              <a:buNone/>
              <a:defRPr/>
            </a:lvl4pPr>
            <a:lvl5pPr marL="685351"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36147438"/>
      </p:ext>
    </p:extLst>
  </p:cSld>
  <p:clrMapOvr>
    <a:masterClrMapping/>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5" y="1212853"/>
            <a:ext cx="5486399" cy="2602710"/>
          </a:xfrm>
        </p:spPr>
        <p:txBody>
          <a:bodyPr wrap="square">
            <a:spAutoFit/>
          </a:bodyPr>
          <a:lstStyle>
            <a:lvl1pPr marL="287150" indent="-287150">
              <a:spcBef>
                <a:spcPts val="1224"/>
              </a:spcBef>
              <a:buClr>
                <a:schemeClr val="tx1"/>
              </a:buClr>
              <a:buFont typeface="Arial" pitchFamily="34" charset="0"/>
              <a:buChar char="•"/>
              <a:defRPr sz="3599">
                <a:solidFill>
                  <a:srgbClr val="68217A"/>
                </a:solidFill>
              </a:defRPr>
            </a:lvl1pPr>
            <a:lvl2pPr marL="530819" indent="-233043">
              <a:defRPr sz="2400"/>
            </a:lvl2pPr>
            <a:lvl3pPr marL="699129" indent="-168310">
              <a:tabLst/>
              <a:defRPr sz="2000"/>
            </a:lvl3pPr>
            <a:lvl4pPr marL="880383" indent="-181257">
              <a:defRPr/>
            </a:lvl4pPr>
            <a:lvl5pPr marL="1048691" indent="-16831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3" y="1212853"/>
            <a:ext cx="5486399" cy="2602710"/>
          </a:xfrm>
        </p:spPr>
        <p:txBody>
          <a:bodyPr wrap="square">
            <a:spAutoFit/>
          </a:bodyPr>
          <a:lstStyle>
            <a:lvl1pPr marL="287150" indent="-287150">
              <a:spcBef>
                <a:spcPts val="1224"/>
              </a:spcBef>
              <a:buClr>
                <a:schemeClr val="tx1"/>
              </a:buClr>
              <a:buFont typeface="Arial" pitchFamily="34" charset="0"/>
              <a:buChar char="•"/>
              <a:defRPr sz="3599">
                <a:solidFill>
                  <a:srgbClr val="68217A"/>
                </a:solidFill>
              </a:defRPr>
            </a:lvl1pPr>
            <a:lvl2pPr marL="530819" indent="-233043">
              <a:defRPr sz="2400"/>
            </a:lvl2pPr>
            <a:lvl3pPr marL="699129" indent="-168310">
              <a:tabLst/>
              <a:defRPr sz="2000"/>
            </a:lvl3pPr>
            <a:lvl4pPr marL="880383" indent="-181257">
              <a:defRPr/>
            </a:lvl4pPr>
            <a:lvl5pPr marL="1048691" indent="-16831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14833340"/>
      </p:ext>
    </p:extLst>
  </p:cSld>
  <p:clrMapOvr>
    <a:masterClrMapping/>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5" y="1212853"/>
            <a:ext cx="5486399" cy="2602710"/>
          </a:xfrm>
        </p:spPr>
        <p:txBody>
          <a:bodyPr wrap="square">
            <a:spAutoFit/>
          </a:bodyPr>
          <a:lstStyle>
            <a:lvl1pPr marL="287150" indent="-287150">
              <a:spcBef>
                <a:spcPts val="1224"/>
              </a:spcBef>
              <a:buClr>
                <a:schemeClr val="tx2"/>
              </a:buClr>
              <a:buFont typeface="Arial" pitchFamily="34" charset="0"/>
              <a:buChar char="•"/>
              <a:defRPr sz="3599">
                <a:gradFill>
                  <a:gsLst>
                    <a:gs pos="1250">
                      <a:schemeClr val="tx2"/>
                    </a:gs>
                    <a:gs pos="99000">
                      <a:schemeClr val="tx2"/>
                    </a:gs>
                  </a:gsLst>
                  <a:lin ang="5400000" scaled="0"/>
                </a:gradFill>
              </a:defRPr>
            </a:lvl1pPr>
            <a:lvl2pPr marL="530819" indent="-233043">
              <a:defRPr sz="2400"/>
            </a:lvl2pPr>
            <a:lvl3pPr marL="699129" indent="-168310">
              <a:tabLst/>
              <a:defRPr sz="2000"/>
            </a:lvl3pPr>
            <a:lvl4pPr marL="880383" indent="-181257">
              <a:defRPr/>
            </a:lvl4pPr>
            <a:lvl5pPr marL="1048691" indent="-16831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3" y="1212853"/>
            <a:ext cx="5486399" cy="2602710"/>
          </a:xfrm>
        </p:spPr>
        <p:txBody>
          <a:bodyPr wrap="square">
            <a:spAutoFit/>
          </a:bodyPr>
          <a:lstStyle>
            <a:lvl1pPr marL="287150" indent="-287150">
              <a:spcBef>
                <a:spcPts val="1224"/>
              </a:spcBef>
              <a:buClr>
                <a:schemeClr val="tx2"/>
              </a:buClr>
              <a:buFont typeface="Arial" pitchFamily="34" charset="0"/>
              <a:buChar char="•"/>
              <a:defRPr sz="3599">
                <a:gradFill>
                  <a:gsLst>
                    <a:gs pos="1250">
                      <a:schemeClr val="tx2"/>
                    </a:gs>
                    <a:gs pos="99000">
                      <a:schemeClr val="tx2"/>
                    </a:gs>
                  </a:gsLst>
                  <a:lin ang="5400000" scaled="0"/>
                </a:gradFill>
              </a:defRPr>
            </a:lvl1pPr>
            <a:lvl2pPr marL="530819" indent="-233043">
              <a:defRPr sz="2400"/>
            </a:lvl2pPr>
            <a:lvl3pPr marL="699129" indent="-168310">
              <a:tabLst/>
              <a:defRPr sz="2000"/>
            </a:lvl3pPr>
            <a:lvl4pPr marL="880383" indent="-181257">
              <a:defRPr/>
            </a:lvl4pPr>
            <a:lvl5pPr marL="1048691" indent="-16831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06850808"/>
      </p:ext>
    </p:extLst>
  </p:cSld>
  <p:clrMapOvr>
    <a:masterClrMapping/>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Two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2" y="2124073"/>
            <a:ext cx="5943600" cy="3657600"/>
          </a:xfr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3998">
                <a:solidFill>
                  <a:schemeClr val="bg1"/>
                </a:solidFill>
              </a:defRPr>
            </a:lvl1pPr>
            <a:lvl2pPr marL="0" indent="0">
              <a:spcBef>
                <a:spcPts val="1080"/>
              </a:spcBef>
              <a:buNone/>
              <a:defRPr sz="2000">
                <a:solidFill>
                  <a:schemeClr val="bg1"/>
                </a:solidFill>
              </a:defRPr>
            </a:lvl2pPr>
            <a:lvl3pPr marL="231623" indent="0">
              <a:buNone/>
              <a:tabLst/>
              <a:defRPr sz="2000">
                <a:solidFill>
                  <a:schemeClr val="bg1"/>
                </a:solidFill>
              </a:defRPr>
            </a:lvl3pPr>
            <a:lvl4pPr marL="460074" indent="0">
              <a:buNone/>
              <a:defRPr>
                <a:solidFill>
                  <a:schemeClr val="bg1"/>
                </a:solidFill>
              </a:defRPr>
            </a:lvl4pPr>
            <a:lvl5pPr marL="685351"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3"/>
          <p:cNvSpPr>
            <a:spLocks noGrp="1"/>
          </p:cNvSpPr>
          <p:nvPr>
            <p:ph type="body" sz="quarter" idx="11"/>
          </p:nvPr>
        </p:nvSpPr>
        <p:spPr>
          <a:xfrm>
            <a:off x="6216792" y="2124073"/>
            <a:ext cx="5943600" cy="3657600"/>
          </a:xfrm>
          <a:solidFill>
            <a:schemeClr val="accent4"/>
          </a:solidFill>
        </p:spPr>
        <p:txBody>
          <a:bodyPr wrap="square" tIns="146304" bIns="146304">
            <a:noAutofit/>
          </a:bodyPr>
          <a:lstStyle>
            <a:lvl1pPr marL="0" indent="0">
              <a:spcBef>
                <a:spcPts val="1224"/>
              </a:spcBef>
              <a:buClr>
                <a:schemeClr val="tx1"/>
              </a:buClr>
              <a:buFont typeface="Wingdings" pitchFamily="2" charset="2"/>
              <a:buNone/>
              <a:defRPr sz="3998">
                <a:solidFill>
                  <a:srgbClr val="FFFFFF"/>
                </a:solidFill>
              </a:defRPr>
            </a:lvl1pPr>
            <a:lvl2pPr marL="0" indent="0">
              <a:spcBef>
                <a:spcPts val="1080"/>
              </a:spcBef>
              <a:buNone/>
              <a:defRPr sz="2000">
                <a:solidFill>
                  <a:srgbClr val="FFFFFF"/>
                </a:solidFill>
              </a:defRPr>
            </a:lvl2pPr>
            <a:lvl3pPr marL="231623" indent="0">
              <a:buNone/>
              <a:tabLst/>
              <a:defRPr sz="2000">
                <a:solidFill>
                  <a:srgbClr val="FFFFFF"/>
                </a:solidFill>
              </a:defRPr>
            </a:lvl3pPr>
            <a:lvl4pPr marL="460074" indent="0">
              <a:buNone/>
              <a:defRPr>
                <a:solidFill>
                  <a:srgbClr val="FFFFFF"/>
                </a:solidFill>
              </a:defRPr>
            </a:lvl4pPr>
            <a:lvl5pPr marL="685351" indent="0">
              <a:buNone/>
              <a:tabLst/>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37507534"/>
      </p:ext>
    </p:extLst>
  </p:cSld>
  <p:clrMapOvr>
    <a:masterClrMapping/>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Three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0" y="2124073"/>
            <a:ext cx="3913632" cy="3657600"/>
          </a:xfrm>
          <a:solidFill>
            <a:schemeClr val="accent2"/>
          </a:solidFill>
        </p:spPr>
        <p:txBody>
          <a:bodyPr wrap="square" tIns="146304" bIns="146304">
            <a:noAutofit/>
          </a:bodyPr>
          <a:lstStyle>
            <a:lvl1pPr marL="0" indent="0">
              <a:spcBef>
                <a:spcPts val="1224"/>
              </a:spcBef>
              <a:buClr>
                <a:schemeClr val="tx1"/>
              </a:buClr>
              <a:buFont typeface="Wingdings" pitchFamily="2" charset="2"/>
              <a:buNone/>
              <a:defRPr sz="3998">
                <a:solidFill>
                  <a:schemeClr val="bg1"/>
                </a:solidFill>
              </a:defRPr>
            </a:lvl1pPr>
            <a:lvl2pPr marL="0" indent="0">
              <a:spcBef>
                <a:spcPts val="1080"/>
              </a:spcBef>
              <a:buNone/>
              <a:defRPr sz="2000">
                <a:solidFill>
                  <a:schemeClr val="bg1"/>
                </a:solidFill>
              </a:defRPr>
            </a:lvl2pPr>
            <a:lvl3pPr marL="231623" indent="0">
              <a:buNone/>
              <a:tabLst/>
              <a:defRPr sz="2000">
                <a:solidFill>
                  <a:schemeClr val="bg1"/>
                </a:solidFill>
              </a:defRPr>
            </a:lvl3pPr>
            <a:lvl4pPr marL="460074" indent="0">
              <a:buNone/>
              <a:defRPr>
                <a:solidFill>
                  <a:schemeClr val="bg1"/>
                </a:solidFill>
              </a:defRPr>
            </a:lvl4pPr>
            <a:lvl5pPr marL="685351"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4241641" y="2124073"/>
            <a:ext cx="3913632" cy="3657600"/>
          </a:xfrm>
          <a:solidFill>
            <a:schemeClr val="accent3"/>
          </a:solidFill>
          <a:ln>
            <a:noFill/>
          </a:ln>
        </p:spPr>
        <p:txBody>
          <a:bodyPr wrap="square" tIns="146304" bIns="146304">
            <a:noAutofit/>
          </a:bodyPr>
          <a:lstStyle>
            <a:lvl1pPr marL="0" indent="0">
              <a:spcBef>
                <a:spcPts val="1224"/>
              </a:spcBef>
              <a:buClr>
                <a:schemeClr val="tx1"/>
              </a:buClr>
              <a:buFont typeface="Wingdings" pitchFamily="2" charset="2"/>
              <a:buNone/>
              <a:defRPr sz="3998">
                <a:solidFill>
                  <a:schemeClr val="tx1"/>
                </a:solidFill>
              </a:defRPr>
            </a:lvl1pPr>
            <a:lvl2pPr marL="0" indent="0">
              <a:spcBef>
                <a:spcPts val="1080"/>
              </a:spcBef>
              <a:buNone/>
              <a:defRPr sz="2000">
                <a:solidFill>
                  <a:schemeClr val="tx1"/>
                </a:solidFill>
              </a:defRPr>
            </a:lvl2pPr>
            <a:lvl3pPr marL="231623" indent="0">
              <a:buNone/>
              <a:tabLst/>
              <a:defRPr sz="2000">
                <a:solidFill>
                  <a:schemeClr val="tx1"/>
                </a:solidFill>
              </a:defRPr>
            </a:lvl3pPr>
            <a:lvl4pPr marL="460074" indent="0">
              <a:buNone/>
              <a:defRPr>
                <a:solidFill>
                  <a:schemeClr val="tx1"/>
                </a:solidFill>
              </a:defRPr>
            </a:lvl4pPr>
            <a:lvl5pPr marL="685351" indent="0">
              <a:buNone/>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2"/>
          </p:nvPr>
        </p:nvSpPr>
        <p:spPr>
          <a:xfrm>
            <a:off x="8205664" y="2124073"/>
            <a:ext cx="3959351" cy="3657600"/>
          </a:xfr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3998">
                <a:solidFill>
                  <a:schemeClr val="bg1"/>
                </a:solidFill>
              </a:defRPr>
            </a:lvl1pPr>
            <a:lvl2pPr marL="0" indent="0">
              <a:spcBef>
                <a:spcPts val="1080"/>
              </a:spcBef>
              <a:buNone/>
              <a:defRPr sz="2000">
                <a:solidFill>
                  <a:schemeClr val="bg1"/>
                </a:solidFill>
              </a:defRPr>
            </a:lvl2pPr>
            <a:lvl3pPr marL="231623" indent="0">
              <a:buNone/>
              <a:tabLst/>
              <a:defRPr sz="2000">
                <a:solidFill>
                  <a:schemeClr val="bg1"/>
                </a:solidFill>
              </a:defRPr>
            </a:lvl3pPr>
            <a:lvl4pPr marL="460074" indent="0">
              <a:buNone/>
              <a:defRPr>
                <a:solidFill>
                  <a:schemeClr val="bg1"/>
                </a:solidFill>
              </a:defRPr>
            </a:lvl4pPr>
            <a:lvl5pPr marL="685351"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61021504"/>
      </p:ext>
    </p:extLst>
  </p:cSld>
  <p:clrMapOvr>
    <a:masterClrMapping/>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Content Tile + Image">
    <p:spTree>
      <p:nvGrpSpPr>
        <p:cNvPr id="1" name=""/>
        <p:cNvGrpSpPr/>
        <p:nvPr/>
      </p:nvGrpSpPr>
      <p:grpSpPr>
        <a:xfrm>
          <a:off x="0" y="0"/>
          <a:ext cx="0" cy="0"/>
          <a:chOff x="0" y="0"/>
          <a:chExt cx="0" cy="0"/>
        </a:xfrm>
      </p:grpSpPr>
      <p:sp>
        <p:nvSpPr>
          <p:cNvPr id="7" name="Picture Placeholder 3"/>
          <p:cNvSpPr>
            <a:spLocks noGrp="1"/>
          </p:cNvSpPr>
          <p:nvPr>
            <p:ph type="pic" sz="quarter" idx="14"/>
          </p:nvPr>
        </p:nvSpPr>
        <p:spPr>
          <a:xfrm>
            <a:off x="4169892" y="2122134"/>
            <a:ext cx="7995122" cy="738481"/>
          </a:xfrm>
        </p:spPr>
        <p:txBody>
          <a:bodyPr/>
          <a:lstStyle/>
          <a:p>
            <a:endParaRPr lang="en-US" dirty="0"/>
          </a:p>
        </p:txBody>
      </p:sp>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0" y="2124073"/>
            <a:ext cx="3913632" cy="3657600"/>
          </a:xfrm>
          <a:solidFill>
            <a:schemeClr val="accent2"/>
          </a:solidFill>
        </p:spPr>
        <p:txBody>
          <a:bodyPr wrap="square" tIns="146304" bIns="146304">
            <a:noAutofit/>
          </a:bodyPr>
          <a:lstStyle>
            <a:lvl1pPr marL="0" indent="0">
              <a:spcBef>
                <a:spcPts val="1224"/>
              </a:spcBef>
              <a:buClr>
                <a:schemeClr val="tx1"/>
              </a:buClr>
              <a:buFont typeface="Wingdings" pitchFamily="2" charset="2"/>
              <a:buNone/>
              <a:defRPr sz="3998">
                <a:solidFill>
                  <a:schemeClr val="bg1"/>
                </a:solidFill>
              </a:defRPr>
            </a:lvl1pPr>
            <a:lvl2pPr marL="0" indent="0">
              <a:spcBef>
                <a:spcPts val="1080"/>
              </a:spcBef>
              <a:buNone/>
              <a:defRPr sz="2000">
                <a:solidFill>
                  <a:schemeClr val="bg1"/>
                </a:solidFill>
              </a:defRPr>
            </a:lvl2pPr>
            <a:lvl3pPr marL="231623" indent="0">
              <a:buNone/>
              <a:tabLst/>
              <a:defRPr sz="2000">
                <a:solidFill>
                  <a:schemeClr val="bg1"/>
                </a:solidFill>
              </a:defRPr>
            </a:lvl3pPr>
            <a:lvl4pPr marL="460074" indent="0">
              <a:buNone/>
              <a:defRPr>
                <a:solidFill>
                  <a:schemeClr val="bg1"/>
                </a:solidFill>
              </a:defRPr>
            </a:lvl4pPr>
            <a:lvl5pPr marL="685351"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27805911"/>
      </p:ext>
    </p:extLst>
  </p:cSld>
  <p:clrMapOvr>
    <a:masterClrMapping/>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82738606"/>
      </p:ext>
    </p:extLst>
  </p:cSld>
  <p:clrMapOvr>
    <a:masterClrMapping/>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Emphasis Content">
    <p:bg>
      <p:bgPr>
        <a:solidFill>
          <a:schemeClr val="accent2"/>
        </a:solidFill>
        <a:effectLst/>
      </p:bgPr>
    </p:bg>
    <p:spTree>
      <p:nvGrpSpPr>
        <p:cNvPr id="1" name=""/>
        <p:cNvGrpSpPr/>
        <p:nvPr/>
      </p:nvGrpSpPr>
      <p:grpSpPr>
        <a:xfrm>
          <a:off x="0" y="0"/>
          <a:ext cx="0" cy="0"/>
          <a:chOff x="0" y="0"/>
          <a:chExt cx="0" cy="0"/>
        </a:xfrm>
      </p:grpSpPr>
      <p:sp>
        <p:nvSpPr>
          <p:cNvPr id="5" name="Text Placeholder 3"/>
          <p:cNvSpPr>
            <a:spLocks noGrp="1"/>
          </p:cNvSpPr>
          <p:nvPr>
            <p:ph type="body" sz="quarter" idx="10"/>
          </p:nvPr>
        </p:nvSpPr>
        <p:spPr>
          <a:xfrm>
            <a:off x="274643" y="2124076"/>
            <a:ext cx="11887200" cy="1350572"/>
          </a:xfrm>
        </p:spPr>
        <p:txBody>
          <a:bodyPr wrap="square">
            <a:spAutoFit/>
          </a:bodyPr>
          <a:lstStyle>
            <a:lvl1pPr marL="0" indent="0">
              <a:spcBef>
                <a:spcPts val="1224"/>
              </a:spcBef>
              <a:buClr>
                <a:schemeClr val="tx1"/>
              </a:buClr>
              <a:buFont typeface="Wingdings" pitchFamily="2" charset="2"/>
              <a:buNone/>
              <a:defRPr sz="5399">
                <a:solidFill>
                  <a:schemeClr val="tx1"/>
                </a:solidFill>
              </a:defRPr>
            </a:lvl1pPr>
            <a:lvl2pPr marL="0" indent="0">
              <a:spcBef>
                <a:spcPts val="1080"/>
              </a:spcBef>
              <a:buNone/>
              <a:defRPr sz="2000">
                <a:solidFill>
                  <a:schemeClr val="tx1"/>
                </a:solidFill>
              </a:defRPr>
            </a:lvl2pPr>
            <a:lvl3pPr marL="231623" indent="0">
              <a:buNone/>
              <a:tabLst/>
              <a:defRPr sz="2000">
                <a:solidFill>
                  <a:schemeClr val="tx1"/>
                </a:solidFill>
              </a:defRPr>
            </a:lvl3pPr>
            <a:lvl4pPr marL="460074" indent="0">
              <a:buNone/>
              <a:defRPr>
                <a:solidFill>
                  <a:schemeClr val="tx1"/>
                </a:solidFill>
              </a:defRPr>
            </a:lvl4pPr>
            <a:lvl5pPr marL="685351" indent="0">
              <a:buNone/>
              <a:tabLst/>
              <a:defRPr>
                <a:solidFill>
                  <a:schemeClr val="tx1"/>
                </a:solidFill>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8465521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Emphasis Content One Tile">
    <p:bg>
      <p:bgPr>
        <a:solidFill>
          <a:schemeClr val="accent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2"/>
          </p:nvPr>
        </p:nvSpPr>
        <p:spPr>
          <a:xfrm>
            <a:off x="8205664" y="2124073"/>
            <a:ext cx="3959351" cy="3657600"/>
          </a:xfrm>
          <a:solidFill>
            <a:schemeClr val="accent3"/>
          </a:solidFill>
        </p:spPr>
        <p:txBody>
          <a:bodyPr wrap="square" tIns="146304" bIns="146304">
            <a:noAutofit/>
          </a:bodyPr>
          <a:lstStyle>
            <a:lvl1pPr marL="0" indent="0">
              <a:spcBef>
                <a:spcPts val="1224"/>
              </a:spcBef>
              <a:buClr>
                <a:schemeClr val="tx1"/>
              </a:buClr>
              <a:buFont typeface="Wingdings" pitchFamily="2" charset="2"/>
              <a:buNone/>
              <a:defRPr sz="3998">
                <a:solidFill>
                  <a:schemeClr val="bg1"/>
                </a:solidFill>
              </a:defRPr>
            </a:lvl1pPr>
            <a:lvl2pPr marL="0" indent="0">
              <a:spcBef>
                <a:spcPts val="1080"/>
              </a:spcBef>
              <a:buNone/>
              <a:defRPr sz="2000">
                <a:solidFill>
                  <a:schemeClr val="bg1"/>
                </a:solidFill>
              </a:defRPr>
            </a:lvl2pPr>
            <a:lvl3pPr marL="231623" indent="0">
              <a:buNone/>
              <a:tabLst/>
              <a:defRPr sz="2000">
                <a:solidFill>
                  <a:schemeClr val="bg1"/>
                </a:solidFill>
              </a:defRPr>
            </a:lvl3pPr>
            <a:lvl4pPr marL="460074" indent="0">
              <a:buNone/>
              <a:defRPr>
                <a:solidFill>
                  <a:schemeClr val="bg1"/>
                </a:solidFill>
              </a:defRPr>
            </a:lvl4pPr>
            <a:lvl5pPr marL="685351"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0"/>
          </p:nvPr>
        </p:nvSpPr>
        <p:spPr>
          <a:xfrm>
            <a:off x="274643" y="2124076"/>
            <a:ext cx="7315200" cy="3111582"/>
          </a:xfrm>
        </p:spPr>
        <p:txBody>
          <a:bodyPr wrap="square">
            <a:spAutoFit/>
          </a:bodyPr>
          <a:lstStyle>
            <a:lvl1pPr marL="0" indent="0">
              <a:spcBef>
                <a:spcPts val="1224"/>
              </a:spcBef>
              <a:buClr>
                <a:schemeClr val="tx1"/>
              </a:buClr>
              <a:buFont typeface="Wingdings" pitchFamily="2" charset="2"/>
              <a:buNone/>
              <a:defRPr sz="5399">
                <a:solidFill>
                  <a:schemeClr val="tx1"/>
                </a:solidFill>
              </a:defRPr>
            </a:lvl1pPr>
            <a:lvl2pPr marL="0" indent="0">
              <a:spcBef>
                <a:spcPts val="1080"/>
              </a:spcBef>
              <a:buNone/>
              <a:defRPr sz="2000">
                <a:solidFill>
                  <a:schemeClr val="tx1"/>
                </a:solidFill>
              </a:defRPr>
            </a:lvl2pPr>
            <a:lvl3pPr marL="231623" indent="0">
              <a:buNone/>
              <a:tabLst/>
              <a:defRPr sz="2000">
                <a:solidFill>
                  <a:schemeClr val="tx1"/>
                </a:solidFill>
              </a:defRPr>
            </a:lvl3pPr>
            <a:lvl4pPr marL="460074" indent="0">
              <a:buNone/>
              <a:defRPr>
                <a:solidFill>
                  <a:schemeClr val="tx1"/>
                </a:solidFill>
              </a:defRPr>
            </a:lvl4pPr>
            <a:lvl5pPr marL="685351" indent="0">
              <a:buNone/>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635057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Four Content Tile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5" y="1212850"/>
            <a:ext cx="5486399" cy="3111582"/>
          </a:xfrm>
        </p:spPr>
        <p:txBody>
          <a:bodyPr wrap="square">
            <a:spAutoFit/>
          </a:bodyPr>
          <a:lstStyle>
            <a:lvl1pPr marL="0" indent="0">
              <a:spcBef>
                <a:spcPts val="1224"/>
              </a:spcBef>
              <a:buClr>
                <a:schemeClr val="tx1"/>
              </a:buClr>
              <a:buFont typeface="Wingdings" pitchFamily="2" charset="2"/>
              <a:buNone/>
              <a:defRPr sz="5399">
                <a:solidFill>
                  <a:schemeClr val="accent2"/>
                </a:solidFill>
              </a:defRPr>
            </a:lvl1pPr>
            <a:lvl2pPr marL="0" indent="0">
              <a:spcBef>
                <a:spcPts val="1080"/>
              </a:spcBef>
              <a:buNone/>
              <a:defRPr sz="2000"/>
            </a:lvl2pPr>
            <a:lvl3pPr marL="231623" indent="0">
              <a:buNone/>
              <a:tabLst/>
              <a:defRPr sz="2000"/>
            </a:lvl3pPr>
            <a:lvl4pPr marL="460074" indent="0">
              <a:buNone/>
              <a:defRPr/>
            </a:lvl4pPr>
            <a:lvl5pPr marL="685351"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1"/>
          </p:nvPr>
        </p:nvSpPr>
        <p:spPr>
          <a:xfrm>
            <a:off x="6672263" y="1200151"/>
            <a:ext cx="2697480" cy="2697480"/>
          </a:xfrm>
          <a:solidFill>
            <a:srgbClr val="55C5E9"/>
          </a:solidFill>
        </p:spPr>
        <p:txBody>
          <a:bodyPr wrap="square" tIns="146304" bIns="146304">
            <a:noAutofit/>
          </a:bodyPr>
          <a:lstStyle>
            <a:lvl1pPr marL="0" indent="0">
              <a:spcBef>
                <a:spcPts val="1224"/>
              </a:spcBef>
              <a:buClr>
                <a:schemeClr val="tx1"/>
              </a:buClr>
              <a:buFont typeface="Wingdings" pitchFamily="2" charset="2"/>
              <a:buNone/>
              <a:defRPr sz="3998">
                <a:solidFill>
                  <a:schemeClr val="tx1"/>
                </a:solidFill>
              </a:defRPr>
            </a:lvl1pPr>
            <a:lvl2pPr marL="0" indent="0">
              <a:spcBef>
                <a:spcPts val="1080"/>
              </a:spcBef>
              <a:buNone/>
              <a:defRPr sz="2000">
                <a:solidFill>
                  <a:schemeClr val="tx1"/>
                </a:solidFill>
              </a:defRPr>
            </a:lvl2pPr>
            <a:lvl3pPr marL="231623" indent="0">
              <a:buNone/>
              <a:tabLst/>
              <a:defRPr sz="2000">
                <a:solidFill>
                  <a:schemeClr val="bg1"/>
                </a:solidFill>
              </a:defRPr>
            </a:lvl3pPr>
            <a:lvl4pPr marL="460074" indent="0">
              <a:buNone/>
              <a:defRPr>
                <a:solidFill>
                  <a:schemeClr val="bg1"/>
                </a:solidFill>
              </a:defRPr>
            </a:lvl4pPr>
            <a:lvl5pPr marL="685351" indent="0">
              <a:buNone/>
              <a:tabLst/>
              <a:defRPr>
                <a:solidFill>
                  <a:schemeClr val="bg1"/>
                </a:solidFill>
              </a:defRPr>
            </a:lvl5pPr>
          </a:lstStyle>
          <a:p>
            <a:pPr lvl="0"/>
            <a:r>
              <a:rPr lang="en-US" dirty="0"/>
              <a:t>Click to edit Master text styles</a:t>
            </a:r>
          </a:p>
          <a:p>
            <a:pPr lvl="1"/>
            <a:r>
              <a:rPr lang="en-US" dirty="0"/>
              <a:t>Second level</a:t>
            </a:r>
          </a:p>
        </p:txBody>
      </p:sp>
      <p:sp>
        <p:nvSpPr>
          <p:cNvPr id="7" name="Text Placeholder 3"/>
          <p:cNvSpPr>
            <a:spLocks noGrp="1"/>
          </p:cNvSpPr>
          <p:nvPr>
            <p:ph type="body" sz="quarter" idx="12"/>
          </p:nvPr>
        </p:nvSpPr>
        <p:spPr>
          <a:xfrm>
            <a:off x="9423400" y="1200151"/>
            <a:ext cx="2743200" cy="2697480"/>
          </a:xfrm>
          <a:solidFill>
            <a:schemeClr val="accent2"/>
          </a:solidFill>
        </p:spPr>
        <p:txBody>
          <a:bodyPr wrap="square" tIns="146304" bIns="146304">
            <a:noAutofit/>
          </a:bodyPr>
          <a:lstStyle>
            <a:lvl1pPr marL="0" indent="0">
              <a:spcBef>
                <a:spcPts val="1224"/>
              </a:spcBef>
              <a:buClr>
                <a:schemeClr val="tx1"/>
              </a:buClr>
              <a:buFont typeface="Wingdings" pitchFamily="2" charset="2"/>
              <a:buNone/>
              <a:defRPr sz="3998">
                <a:solidFill>
                  <a:schemeClr val="bg1"/>
                </a:solidFill>
              </a:defRPr>
            </a:lvl1pPr>
            <a:lvl2pPr marL="0" indent="0">
              <a:spcBef>
                <a:spcPts val="1080"/>
              </a:spcBef>
              <a:buNone/>
              <a:defRPr sz="2000">
                <a:solidFill>
                  <a:schemeClr val="bg1"/>
                </a:solidFill>
              </a:defRPr>
            </a:lvl2pPr>
            <a:lvl3pPr marL="231623" indent="0">
              <a:buNone/>
              <a:tabLst/>
              <a:defRPr sz="2000">
                <a:solidFill>
                  <a:schemeClr val="bg1"/>
                </a:solidFill>
              </a:defRPr>
            </a:lvl3pPr>
            <a:lvl4pPr marL="460074" indent="0">
              <a:buNone/>
              <a:defRPr>
                <a:solidFill>
                  <a:schemeClr val="bg1"/>
                </a:solidFill>
              </a:defRPr>
            </a:lvl4pPr>
            <a:lvl5pPr marL="685351" indent="0">
              <a:buNone/>
              <a:tabLst/>
              <a:defRPr>
                <a:solidFill>
                  <a:schemeClr val="bg1"/>
                </a:solidFill>
              </a:defRPr>
            </a:lvl5pPr>
          </a:lstStyle>
          <a:p>
            <a:pPr lvl="0"/>
            <a:r>
              <a:rPr lang="en-US" dirty="0"/>
              <a:t>Click to edit Master text styles</a:t>
            </a:r>
          </a:p>
          <a:p>
            <a:pPr lvl="1"/>
            <a:r>
              <a:rPr lang="en-US" dirty="0"/>
              <a:t>Second level</a:t>
            </a:r>
          </a:p>
        </p:txBody>
      </p:sp>
      <p:sp>
        <p:nvSpPr>
          <p:cNvPr id="8" name="Text Placeholder 3"/>
          <p:cNvSpPr>
            <a:spLocks noGrp="1"/>
          </p:cNvSpPr>
          <p:nvPr>
            <p:ph type="body" sz="quarter" idx="13"/>
          </p:nvPr>
        </p:nvSpPr>
        <p:spPr>
          <a:xfrm>
            <a:off x="6672263" y="3944938"/>
            <a:ext cx="2697480" cy="2743200"/>
          </a:xfr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3998">
                <a:solidFill>
                  <a:schemeClr val="bg1"/>
                </a:solidFill>
              </a:defRPr>
            </a:lvl1pPr>
            <a:lvl2pPr marL="0" indent="0">
              <a:spcBef>
                <a:spcPts val="1080"/>
              </a:spcBef>
              <a:buNone/>
              <a:defRPr sz="2000">
                <a:solidFill>
                  <a:schemeClr val="bg1"/>
                </a:solidFill>
              </a:defRPr>
            </a:lvl2pPr>
            <a:lvl3pPr marL="231623" indent="0">
              <a:buNone/>
              <a:tabLst/>
              <a:defRPr sz="2000">
                <a:solidFill>
                  <a:schemeClr val="bg1"/>
                </a:solidFill>
              </a:defRPr>
            </a:lvl3pPr>
            <a:lvl4pPr marL="460074" indent="0">
              <a:buNone/>
              <a:defRPr>
                <a:solidFill>
                  <a:schemeClr val="bg1"/>
                </a:solidFill>
              </a:defRPr>
            </a:lvl4pPr>
            <a:lvl5pPr marL="685351" indent="0">
              <a:buNone/>
              <a:tabLst/>
              <a:defRPr>
                <a:solidFill>
                  <a:schemeClr val="bg1"/>
                </a:solidFill>
              </a:defRPr>
            </a:lvl5pPr>
          </a:lstStyle>
          <a:p>
            <a:pPr lvl="0"/>
            <a:r>
              <a:rPr lang="en-US" dirty="0"/>
              <a:t>Click to edit Master text styles</a:t>
            </a:r>
          </a:p>
          <a:p>
            <a:pPr lvl="1"/>
            <a:r>
              <a:rPr lang="en-US" dirty="0"/>
              <a:t>Second level</a:t>
            </a:r>
          </a:p>
        </p:txBody>
      </p:sp>
      <p:sp>
        <p:nvSpPr>
          <p:cNvPr id="9" name="Text Placeholder 3"/>
          <p:cNvSpPr>
            <a:spLocks noGrp="1"/>
          </p:cNvSpPr>
          <p:nvPr>
            <p:ph type="body" sz="quarter" idx="14"/>
          </p:nvPr>
        </p:nvSpPr>
        <p:spPr>
          <a:xfrm>
            <a:off x="9423400" y="3944938"/>
            <a:ext cx="2743200" cy="2743200"/>
          </a:xfrm>
          <a:solidFill>
            <a:schemeClr val="accent5"/>
          </a:solidFill>
        </p:spPr>
        <p:txBody>
          <a:bodyPr wrap="square" tIns="146304" bIns="146304">
            <a:noAutofit/>
          </a:bodyPr>
          <a:lstStyle>
            <a:lvl1pPr marL="0" indent="0">
              <a:spcBef>
                <a:spcPts val="1224"/>
              </a:spcBef>
              <a:buClr>
                <a:schemeClr val="tx1"/>
              </a:buClr>
              <a:buFont typeface="Wingdings" pitchFamily="2" charset="2"/>
              <a:buNone/>
              <a:defRPr sz="3998">
                <a:solidFill>
                  <a:schemeClr val="bg1"/>
                </a:solidFill>
              </a:defRPr>
            </a:lvl1pPr>
            <a:lvl2pPr marL="0" indent="0">
              <a:spcBef>
                <a:spcPts val="1080"/>
              </a:spcBef>
              <a:buNone/>
              <a:defRPr sz="2000">
                <a:solidFill>
                  <a:schemeClr val="bg1"/>
                </a:solidFill>
              </a:defRPr>
            </a:lvl2pPr>
            <a:lvl3pPr marL="231623" indent="0">
              <a:buNone/>
              <a:tabLst/>
              <a:defRPr sz="2000">
                <a:solidFill>
                  <a:schemeClr val="bg1"/>
                </a:solidFill>
              </a:defRPr>
            </a:lvl3pPr>
            <a:lvl4pPr marL="460074" indent="0">
              <a:buNone/>
              <a:defRPr>
                <a:solidFill>
                  <a:schemeClr val="bg1"/>
                </a:solidFill>
              </a:defRPr>
            </a:lvl4pPr>
            <a:lvl5pPr marL="685351" indent="0">
              <a:buNone/>
              <a:tabLst/>
              <a:defRPr>
                <a:solidFill>
                  <a:schemeClr val="bg1"/>
                </a:solidFill>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524035611"/>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angalore title">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1"/>
            <a:ext cx="5943535" cy="2011665"/>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680140"/>
            <a:ext cx="4846268" cy="1009740"/>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79" y="6213339"/>
            <a:ext cx="1097269" cy="209971"/>
          </a:xfrm>
          <a:prstGeom prst="rect">
            <a:avLst/>
          </a:prstGeom>
        </p:spPr>
      </p:pic>
      <p:pic>
        <p:nvPicPr>
          <p:cNvPr id="3" name="Picture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6071" y="1394165"/>
            <a:ext cx="7376710" cy="3670791"/>
          </a:xfrm>
          <a:prstGeom prst="rect">
            <a:avLst/>
          </a:prstGeom>
        </p:spPr>
      </p:pic>
    </p:spTree>
    <p:extLst>
      <p:ext uri="{BB962C8B-B14F-4D97-AF65-F5344CB8AC3E}">
        <p14:creationId xmlns:p14="http://schemas.microsoft.com/office/powerpoint/2010/main" val="381855015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Title Only">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1113570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4_Section Title Accent Color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68"/>
            <a:ext cx="11887200" cy="1831975"/>
          </a:xfrm>
          <a:noFill/>
        </p:spPr>
        <p:txBody>
          <a:bodyPr tIns="91413" bIns="91413" anchor="t" anchorCtr="0"/>
          <a:lstStyle>
            <a:lvl1pPr>
              <a:defRPr sz="8798"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33758709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68"/>
            <a:ext cx="11887200" cy="1831975"/>
          </a:xfrm>
          <a:noFill/>
        </p:spPr>
        <p:txBody>
          <a:bodyPr tIns="91413" bIns="91413" anchor="t" anchorCtr="0"/>
          <a:lstStyle>
            <a:lvl1pPr>
              <a:defRPr sz="8798"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6561834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68"/>
            <a:ext cx="11887200" cy="1831975"/>
          </a:xfrm>
          <a:noFill/>
        </p:spPr>
        <p:txBody>
          <a:bodyPr tIns="91413" bIns="91413" anchor="t" anchorCtr="0"/>
          <a:lstStyle>
            <a:lvl1pPr>
              <a:defRPr sz="8798" spc="-101" baseline="0">
                <a:solidFill>
                  <a:schemeClr val="bg1"/>
                </a:solidFill>
              </a:defRPr>
            </a:lvl1pPr>
          </a:lstStyle>
          <a:p>
            <a:r>
              <a:rPr lang="en-US" dirty="0"/>
              <a:t>Section title</a:t>
            </a:r>
          </a:p>
        </p:txBody>
      </p:sp>
    </p:spTree>
    <p:extLst>
      <p:ext uri="{BB962C8B-B14F-4D97-AF65-F5344CB8AC3E}">
        <p14:creationId xmlns:p14="http://schemas.microsoft.com/office/powerpoint/2010/main" val="12769717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205489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059524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913699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990516"/>
      </p:ext>
    </p:extLst>
  </p:cSld>
  <p:clrMapOvr>
    <a:masterClrMapping/>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4"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15" tIns="46615" rIns="46615" bIns="46615" numCol="1" spcCol="0" rtlCol="0" fromWordArt="0" anchor="ctr" anchorCtr="0" forceAA="0" compatLnSpc="1">
            <a:prstTxWarp prst="textNoShape">
              <a:avLst/>
            </a:prstTxWarp>
            <a:noAutofit/>
          </a:bodyPr>
          <a:lstStyle/>
          <a:p>
            <a:pPr marL="0" marR="0" lvl="0" indent="0" algn="ctr" defTabSz="931864" rtl="0" eaLnBrk="1" fontAlgn="base" latinLnBrk="0" hangingPunct="1">
              <a:lnSpc>
                <a:spcPct val="100000"/>
              </a:lnSpc>
              <a:spcBef>
                <a:spcPct val="0"/>
              </a:spcBef>
              <a:spcAft>
                <a:spcPct val="0"/>
              </a:spcAft>
              <a:buClrTx/>
              <a:buSzTx/>
              <a:buFontTx/>
              <a:buNone/>
              <a:tabLst/>
              <a:defRPr/>
            </a:pPr>
            <a:endParaRPr kumimoji="0" lang="en-US" sz="180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74641" y="1221162"/>
            <a:ext cx="11887200" cy="2062447"/>
          </a:xfrm>
        </p:spPr>
        <p:txBody>
          <a:bodyPr/>
          <a:lstStyle>
            <a:lvl1pPr marL="0" indent="0">
              <a:buNone/>
              <a:defRPr sz="3298">
                <a:gradFill>
                  <a:gsLst>
                    <a:gs pos="1250">
                      <a:srgbClr val="000000"/>
                    </a:gs>
                    <a:gs pos="100000">
                      <a:srgbClr val="000000"/>
                    </a:gs>
                  </a:gsLst>
                  <a:lin ang="5400000" scaled="0"/>
                </a:gradFill>
                <a:latin typeface="Segoe UI" pitchFamily="34" charset="0"/>
                <a:cs typeface="Segoe UI" pitchFamily="34" charset="0"/>
              </a:defRPr>
            </a:lvl1pPr>
            <a:lvl2pPr marL="346327" indent="0">
              <a:buNone/>
              <a:defRPr>
                <a:gradFill>
                  <a:gsLst>
                    <a:gs pos="1250">
                      <a:srgbClr val="000000"/>
                    </a:gs>
                    <a:gs pos="100000">
                      <a:srgbClr val="000000"/>
                    </a:gs>
                  </a:gsLst>
                  <a:lin ang="5400000" scaled="0"/>
                </a:gradFill>
                <a:latin typeface="Segoe UI" pitchFamily="34" charset="0"/>
                <a:cs typeface="Segoe UI" pitchFamily="34" charset="0"/>
              </a:defRPr>
            </a:lvl2pPr>
            <a:lvl3pPr marL="584226" indent="0">
              <a:buNone/>
              <a:defRPr>
                <a:gradFill>
                  <a:gsLst>
                    <a:gs pos="1250">
                      <a:srgbClr val="000000"/>
                    </a:gs>
                    <a:gs pos="100000">
                      <a:srgbClr val="000000"/>
                    </a:gs>
                  </a:gsLst>
                  <a:lin ang="5400000" scaled="0"/>
                </a:gradFill>
                <a:latin typeface="Segoe UI" pitchFamily="34" charset="0"/>
                <a:cs typeface="Segoe UI" pitchFamily="34" charset="0"/>
              </a:defRPr>
            </a:lvl3pPr>
            <a:lvl4pPr marL="814031" indent="0">
              <a:buNone/>
              <a:defRPr>
                <a:gradFill>
                  <a:gsLst>
                    <a:gs pos="1250">
                      <a:srgbClr val="000000"/>
                    </a:gs>
                    <a:gs pos="100000">
                      <a:srgbClr val="000000"/>
                    </a:gs>
                  </a:gsLst>
                  <a:lin ang="5400000" scaled="0"/>
                </a:gradFill>
                <a:latin typeface="Segoe UI" pitchFamily="34" charset="0"/>
                <a:cs typeface="Segoe UI" pitchFamily="34" charset="0"/>
              </a:defRPr>
            </a:lvl4pPr>
            <a:lvl5pPr marL="1050310"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58716160"/>
      </p:ext>
    </p:extLst>
  </p:cSld>
  <p:clrMapOvr>
    <a:masterClrMapping/>
  </p:clrMapOvr>
  <p:transition>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40" y="1212853"/>
            <a:ext cx="11887200" cy="2510022"/>
          </a:xfrm>
          <a:prstGeom prst="rect">
            <a:avLst/>
          </a:prstGeom>
        </p:spPr>
        <p:txBody>
          <a:bodyPr/>
          <a:lstStyle>
            <a:lvl1pPr marL="290324" indent="-290324">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129" indent="-280803">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449" indent="-290324">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89900" indent="-22845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351" indent="-22845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3" y="6363077"/>
            <a:ext cx="12436476" cy="631451"/>
          </a:xfrm>
          <a:prstGeom prst="rect">
            <a:avLst/>
          </a:prstGeom>
          <a:solidFill>
            <a:srgbClr val="FFFF99"/>
          </a:solidFill>
        </p:spPr>
        <p:txBody>
          <a:bodyPr wrap="square" lIns="155412" tIns="77705" rIns="155412" bIns="77705" anchor="b" anchorCtr="0">
            <a:noAutofit/>
          </a:bodyPr>
          <a:lstStyle>
            <a:lvl1pPr algn="r">
              <a:buFont typeface="Arial" pitchFamily="34" charset="0"/>
              <a:buNone/>
              <a:defRPr sz="3698"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15998488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userDrawn="1">
  <p:cSld name="Soma Title Only">
    <p:spTree>
      <p:nvGrpSpPr>
        <p:cNvPr id="1" name=""/>
        <p:cNvGrpSpPr/>
        <p:nvPr/>
      </p:nvGrpSpPr>
      <p:grpSpPr>
        <a:xfrm>
          <a:off x="0" y="0"/>
          <a:ext cx="0" cy="0"/>
          <a:chOff x="0" y="0"/>
          <a:chExt cx="0" cy="0"/>
        </a:xfrm>
      </p:grpSpPr>
      <p:sp>
        <p:nvSpPr>
          <p:cNvPr id="5" name="Title 1"/>
          <p:cNvSpPr>
            <a:spLocks noGrp="1"/>
          </p:cNvSpPr>
          <p:nvPr>
            <p:ph type="title"/>
          </p:nvPr>
        </p:nvSpPr>
        <p:spPr>
          <a:xfrm>
            <a:off x="366219" y="295281"/>
            <a:ext cx="11697695" cy="917575"/>
          </a:xfrm>
          <a:prstGeom prst="rect">
            <a:avLst/>
          </a:prstGeom>
        </p:spPr>
        <p:txBody>
          <a:bodyPr/>
          <a:lstStyle/>
          <a:p>
            <a:r>
              <a:rPr lang="en-US"/>
              <a:t>Click to edit Master title style</a:t>
            </a:r>
            <a:endParaRPr lang="en-US" dirty="0"/>
          </a:p>
        </p:txBody>
      </p:sp>
    </p:spTree>
    <p:extLst>
      <p:ext uri="{BB962C8B-B14F-4D97-AF65-F5344CB8AC3E}">
        <p14:creationId xmlns:p14="http://schemas.microsoft.com/office/powerpoint/2010/main" val="1837065100"/>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eloper Code Layou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1287"/>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33980700"/>
      </p:ext>
    </p:extLst>
  </p:cSld>
  <p:clrMapOvr>
    <a:masterClrMapping/>
  </p:clrMapOvr>
  <p:transition>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ScottHa Title and Bullet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66215" y="1813813"/>
            <a:ext cx="11697696" cy="1682350"/>
          </a:xfrm>
          <a:prstGeom prst="rect">
            <a:avLst/>
          </a:prstGeom>
        </p:spPr>
        <p:txBody>
          <a:bodyPr wrap="square">
            <a:spAutoFit/>
          </a:bodyPr>
          <a:lstStyle>
            <a:lvl1pPr>
              <a:defRPr sz="2446">
                <a:solidFill>
                  <a:srgbClr val="616161"/>
                </a:solidFill>
                <a:latin typeface="Segoe UI Light"/>
                <a:cs typeface="Segoe UI Light"/>
              </a:defRPr>
            </a:lvl1pPr>
            <a:lvl2pPr marL="884229" indent="-340089">
              <a:buFont typeface="Lucida Grande"/>
              <a:buChar char="—"/>
              <a:defRPr sz="1904">
                <a:solidFill>
                  <a:srgbClr val="616161"/>
                </a:solidFill>
                <a:latin typeface="Segoe UI Light"/>
                <a:cs typeface="Segoe UI Light"/>
              </a:defRPr>
            </a:lvl2pPr>
            <a:lvl3pPr>
              <a:defRPr sz="1496">
                <a:solidFill>
                  <a:srgbClr val="616161"/>
                </a:solidFill>
                <a:latin typeface="Segoe UI Light"/>
                <a:cs typeface="Segoe UI Light"/>
              </a:defRPr>
            </a:lvl3pPr>
            <a:lvl4pPr marL="1904492" indent="-272070">
              <a:buFont typeface="Lucida Grande"/>
              <a:buChar char="—"/>
              <a:defRPr sz="1496">
                <a:solidFill>
                  <a:srgbClr val="616161"/>
                </a:solidFill>
                <a:latin typeface="Segoe UI Light"/>
                <a:cs typeface="Segoe UI Light"/>
              </a:defRPr>
            </a:lvl4pPr>
            <a:lvl5pPr>
              <a:defRPr sz="1496">
                <a:solidFill>
                  <a:srgbClr val="616161"/>
                </a:solidFill>
                <a:latin typeface="Segoe UI Light"/>
                <a:cs typeface="Segoe UI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itle 1"/>
          <p:cNvSpPr>
            <a:spLocks noGrp="1"/>
          </p:cNvSpPr>
          <p:nvPr>
            <p:ph type="title"/>
          </p:nvPr>
        </p:nvSpPr>
        <p:spPr>
          <a:xfrm>
            <a:off x="366218" y="295280"/>
            <a:ext cx="11697695" cy="917575"/>
          </a:xfrm>
          <a:prstGeom prst="rect">
            <a:avLst/>
          </a:prstGeom>
        </p:spPr>
        <p:txBody>
          <a:bodyPr/>
          <a:lstStyle>
            <a:lvl1pPr>
              <a:defRPr>
                <a:solidFill>
                  <a:srgbClr val="616161"/>
                </a:solidFill>
              </a:defRPr>
            </a:lvl1pPr>
          </a:lstStyle>
          <a:p>
            <a:r>
              <a:rPr lang="en-US" dirty="0"/>
              <a:t>Click to edit Master title style</a:t>
            </a:r>
          </a:p>
        </p:txBody>
      </p:sp>
    </p:spTree>
    <p:extLst>
      <p:ext uri="{BB962C8B-B14F-4D97-AF65-F5344CB8AC3E}">
        <p14:creationId xmlns:p14="http://schemas.microsoft.com/office/powerpoint/2010/main" val="2660736504"/>
      </p:ext>
    </p:extLst>
  </p:cSld>
  <p:clrMapOvr>
    <a:masterClrMapping/>
  </p:clrMapOvr>
  <p:transition>
    <p:fade/>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ScottHa Title and Non-Bulleted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66215" y="1813813"/>
            <a:ext cx="11697696" cy="1682350"/>
          </a:xfrm>
          <a:prstGeom prst="rect">
            <a:avLst/>
          </a:prstGeom>
        </p:spPr>
        <p:txBody>
          <a:bodyPr wrap="square">
            <a:spAutoFit/>
          </a:bodyPr>
          <a:lstStyle>
            <a:lvl1pPr marL="0" indent="0">
              <a:buNone/>
              <a:defRPr sz="2446">
                <a:solidFill>
                  <a:srgbClr val="616161"/>
                </a:solidFill>
                <a:latin typeface="Segoe UI Light"/>
                <a:cs typeface="Segoe UI Light"/>
              </a:defRPr>
            </a:lvl1pPr>
            <a:lvl2pPr marL="544140" indent="0">
              <a:buFont typeface="Lucida Grande"/>
              <a:buNone/>
              <a:defRPr sz="1904">
                <a:solidFill>
                  <a:srgbClr val="616161"/>
                </a:solidFill>
                <a:latin typeface="Segoe UI Light"/>
                <a:cs typeface="Segoe UI Light"/>
              </a:defRPr>
            </a:lvl2pPr>
            <a:lvl3pPr marL="1088282" indent="0">
              <a:buNone/>
              <a:defRPr sz="1496">
                <a:solidFill>
                  <a:srgbClr val="616161"/>
                </a:solidFill>
                <a:latin typeface="Segoe UI Light"/>
                <a:cs typeface="Segoe UI Light"/>
              </a:defRPr>
            </a:lvl3pPr>
            <a:lvl4pPr marL="1632423" indent="0">
              <a:buFont typeface="Lucida Grande"/>
              <a:buNone/>
              <a:defRPr sz="1496">
                <a:solidFill>
                  <a:srgbClr val="616161"/>
                </a:solidFill>
                <a:latin typeface="Segoe UI Light"/>
                <a:cs typeface="Segoe UI Light"/>
              </a:defRPr>
            </a:lvl4pPr>
            <a:lvl5pPr marL="2176563" indent="0">
              <a:buNone/>
              <a:defRPr sz="1496">
                <a:solidFill>
                  <a:srgbClr val="616161"/>
                </a:solidFill>
                <a:latin typeface="Segoe UI Light"/>
                <a:cs typeface="Segoe UI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itle 1"/>
          <p:cNvSpPr>
            <a:spLocks noGrp="1"/>
          </p:cNvSpPr>
          <p:nvPr>
            <p:ph type="title"/>
          </p:nvPr>
        </p:nvSpPr>
        <p:spPr>
          <a:xfrm>
            <a:off x="366218" y="295280"/>
            <a:ext cx="11697695" cy="917575"/>
          </a:xfrm>
          <a:prstGeom prst="rect">
            <a:avLst/>
          </a:prstGeom>
        </p:spPr>
        <p:txBody>
          <a:bodyPr/>
          <a:lstStyle>
            <a:lvl1pPr>
              <a:defRPr>
                <a:solidFill>
                  <a:srgbClr val="616161"/>
                </a:solidFill>
              </a:defRPr>
            </a:lvl1pPr>
          </a:lstStyle>
          <a:p>
            <a:r>
              <a:rPr lang="en-US" dirty="0"/>
              <a:t>Click to edit Master title style</a:t>
            </a:r>
          </a:p>
        </p:txBody>
      </p:sp>
    </p:spTree>
    <p:extLst>
      <p:ext uri="{BB962C8B-B14F-4D97-AF65-F5344CB8AC3E}">
        <p14:creationId xmlns:p14="http://schemas.microsoft.com/office/powerpoint/2010/main" val="1261651860"/>
      </p:ext>
    </p:extLst>
  </p:cSld>
  <p:clrMapOvr>
    <a:masterClrMapping/>
  </p:clrMapOvr>
  <p:transition>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ScottHa Two Column Non-bulleted Text">
    <p:spTree>
      <p:nvGrpSpPr>
        <p:cNvPr id="1" name=""/>
        <p:cNvGrpSpPr/>
        <p:nvPr/>
      </p:nvGrpSpPr>
      <p:grpSpPr>
        <a:xfrm>
          <a:off x="0" y="0"/>
          <a:ext cx="0" cy="0"/>
          <a:chOff x="0" y="0"/>
          <a:chExt cx="0" cy="0"/>
        </a:xfrm>
      </p:grpSpPr>
      <p:sp>
        <p:nvSpPr>
          <p:cNvPr id="9" name="Title 1"/>
          <p:cNvSpPr>
            <a:spLocks noGrp="1"/>
          </p:cNvSpPr>
          <p:nvPr>
            <p:ph type="title"/>
          </p:nvPr>
        </p:nvSpPr>
        <p:spPr>
          <a:xfrm>
            <a:off x="366218" y="295280"/>
            <a:ext cx="11697695" cy="917575"/>
          </a:xfrm>
        </p:spPr>
        <p:txBody>
          <a:bodyPr/>
          <a:lstStyle/>
          <a:p>
            <a:r>
              <a:rPr lang="en-US" dirty="0"/>
              <a:t>Click to edit Master title style</a:t>
            </a:r>
          </a:p>
        </p:txBody>
      </p:sp>
      <p:sp>
        <p:nvSpPr>
          <p:cNvPr id="6" name="Text Placeholder 3"/>
          <p:cNvSpPr>
            <a:spLocks noGrp="1"/>
          </p:cNvSpPr>
          <p:nvPr>
            <p:ph type="body" sz="quarter" idx="12"/>
          </p:nvPr>
        </p:nvSpPr>
        <p:spPr>
          <a:xfrm>
            <a:off x="366217" y="1222308"/>
            <a:ext cx="5501553" cy="1682350"/>
          </a:xfrm>
          <a:prstGeom prst="rect">
            <a:avLst/>
          </a:prstGeom>
        </p:spPr>
        <p:txBody>
          <a:bodyPr wrap="square">
            <a:spAutoFit/>
          </a:bodyPr>
          <a:lstStyle>
            <a:lvl1pPr marL="0" indent="0">
              <a:buNone/>
              <a:defRPr sz="2446">
                <a:solidFill>
                  <a:srgbClr val="616161"/>
                </a:solidFill>
                <a:latin typeface="Segoe UI Light"/>
                <a:cs typeface="Segoe UI Light"/>
              </a:defRPr>
            </a:lvl1pPr>
            <a:lvl2pPr marL="544140" indent="0">
              <a:buFont typeface="Lucida Grande"/>
              <a:buNone/>
              <a:defRPr sz="1904">
                <a:solidFill>
                  <a:srgbClr val="616161"/>
                </a:solidFill>
                <a:latin typeface="Segoe UI Light"/>
                <a:cs typeface="Segoe UI Light"/>
              </a:defRPr>
            </a:lvl2pPr>
            <a:lvl3pPr marL="1088282" indent="0">
              <a:buNone/>
              <a:defRPr sz="1496">
                <a:solidFill>
                  <a:srgbClr val="616161"/>
                </a:solidFill>
                <a:latin typeface="Segoe UI Light"/>
                <a:cs typeface="Segoe UI Light"/>
              </a:defRPr>
            </a:lvl3pPr>
            <a:lvl4pPr marL="1632423" indent="0">
              <a:buFont typeface="Lucida Grande"/>
              <a:buNone/>
              <a:defRPr sz="1496">
                <a:solidFill>
                  <a:srgbClr val="616161"/>
                </a:solidFill>
                <a:latin typeface="Segoe UI Light"/>
                <a:cs typeface="Segoe UI Light"/>
              </a:defRPr>
            </a:lvl4pPr>
            <a:lvl5pPr marL="2176563" indent="0">
              <a:buNone/>
              <a:defRPr sz="1496">
                <a:solidFill>
                  <a:srgbClr val="616161"/>
                </a:solidFill>
                <a:latin typeface="Segoe UI Light"/>
                <a:cs typeface="Segoe UI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3"/>
          <p:cNvSpPr>
            <a:spLocks noGrp="1"/>
          </p:cNvSpPr>
          <p:nvPr>
            <p:ph type="body" sz="quarter" idx="13"/>
          </p:nvPr>
        </p:nvSpPr>
        <p:spPr>
          <a:xfrm>
            <a:off x="6577061" y="1222308"/>
            <a:ext cx="5501553" cy="1682350"/>
          </a:xfrm>
          <a:prstGeom prst="rect">
            <a:avLst/>
          </a:prstGeom>
        </p:spPr>
        <p:txBody>
          <a:bodyPr wrap="square">
            <a:spAutoFit/>
          </a:bodyPr>
          <a:lstStyle>
            <a:lvl1pPr marL="0" indent="0">
              <a:buNone/>
              <a:defRPr sz="2446">
                <a:solidFill>
                  <a:srgbClr val="616161"/>
                </a:solidFill>
                <a:latin typeface="Segoe UI Light"/>
                <a:cs typeface="Segoe UI Light"/>
              </a:defRPr>
            </a:lvl1pPr>
            <a:lvl2pPr marL="544140" indent="0">
              <a:buFont typeface="Lucida Grande"/>
              <a:buNone/>
              <a:defRPr sz="1904">
                <a:solidFill>
                  <a:srgbClr val="616161"/>
                </a:solidFill>
                <a:latin typeface="Segoe UI Light"/>
                <a:cs typeface="Segoe UI Light"/>
              </a:defRPr>
            </a:lvl2pPr>
            <a:lvl3pPr marL="1088282" indent="0">
              <a:buNone/>
              <a:defRPr sz="1496">
                <a:solidFill>
                  <a:srgbClr val="616161"/>
                </a:solidFill>
                <a:latin typeface="Segoe UI Light"/>
                <a:cs typeface="Segoe UI Light"/>
              </a:defRPr>
            </a:lvl3pPr>
            <a:lvl4pPr marL="1632423" indent="0">
              <a:buFont typeface="Lucida Grande"/>
              <a:buNone/>
              <a:defRPr sz="1496">
                <a:solidFill>
                  <a:srgbClr val="616161"/>
                </a:solidFill>
                <a:latin typeface="Segoe UI Light"/>
                <a:cs typeface="Segoe UI Light"/>
              </a:defRPr>
            </a:lvl4pPr>
            <a:lvl5pPr marL="2176563" indent="0">
              <a:buNone/>
              <a:defRPr sz="1496">
                <a:solidFill>
                  <a:srgbClr val="616161"/>
                </a:solidFill>
                <a:latin typeface="Segoe UI Light"/>
                <a:cs typeface="Segoe UI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92705582"/>
      </p:ext>
    </p:extLst>
  </p:cSld>
  <p:clrMapOvr>
    <a:masterClrMapping/>
  </p:clrMapOvr>
  <p:transition>
    <p:fade/>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ScottHa 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3"/>
          <p:cNvSpPr>
            <a:spLocks noGrp="1"/>
          </p:cNvSpPr>
          <p:nvPr>
            <p:ph type="body" sz="quarter" idx="12"/>
          </p:nvPr>
        </p:nvSpPr>
        <p:spPr>
          <a:xfrm>
            <a:off x="366217" y="1222308"/>
            <a:ext cx="5501553" cy="1682350"/>
          </a:xfrm>
          <a:prstGeom prst="rect">
            <a:avLst/>
          </a:prstGeom>
        </p:spPr>
        <p:txBody>
          <a:bodyPr wrap="square">
            <a:spAutoFit/>
          </a:bodyPr>
          <a:lstStyle>
            <a:lvl1pPr>
              <a:defRPr sz="2446">
                <a:solidFill>
                  <a:srgbClr val="616161"/>
                </a:solidFill>
                <a:latin typeface="Segoe UI Light"/>
                <a:cs typeface="Segoe UI Light"/>
              </a:defRPr>
            </a:lvl1pPr>
            <a:lvl2pPr marL="884229" indent="-340089">
              <a:buFont typeface="Lucida Grande"/>
              <a:buChar char="—"/>
              <a:defRPr sz="1904">
                <a:solidFill>
                  <a:srgbClr val="616161"/>
                </a:solidFill>
                <a:latin typeface="Segoe UI Light"/>
                <a:cs typeface="Segoe UI Light"/>
              </a:defRPr>
            </a:lvl2pPr>
            <a:lvl3pPr>
              <a:defRPr sz="1496">
                <a:solidFill>
                  <a:srgbClr val="616161"/>
                </a:solidFill>
                <a:latin typeface="Segoe UI Light"/>
                <a:cs typeface="Segoe UI Light"/>
              </a:defRPr>
            </a:lvl3pPr>
            <a:lvl4pPr marL="1904492" indent="-272070">
              <a:buFont typeface="Lucida Grande"/>
              <a:buChar char="—"/>
              <a:defRPr sz="1496">
                <a:solidFill>
                  <a:srgbClr val="616161"/>
                </a:solidFill>
                <a:latin typeface="Segoe UI Light"/>
                <a:cs typeface="Segoe UI Light"/>
              </a:defRPr>
            </a:lvl4pPr>
            <a:lvl5pPr>
              <a:defRPr sz="1496">
                <a:solidFill>
                  <a:srgbClr val="616161"/>
                </a:solidFill>
                <a:latin typeface="Segoe UI Light"/>
                <a:cs typeface="Segoe UI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3"/>
          <p:cNvSpPr>
            <a:spLocks noGrp="1"/>
          </p:cNvSpPr>
          <p:nvPr>
            <p:ph type="body" sz="quarter" idx="13"/>
          </p:nvPr>
        </p:nvSpPr>
        <p:spPr>
          <a:xfrm>
            <a:off x="6577061" y="1222308"/>
            <a:ext cx="5501553" cy="1682350"/>
          </a:xfrm>
          <a:prstGeom prst="rect">
            <a:avLst/>
          </a:prstGeom>
        </p:spPr>
        <p:txBody>
          <a:bodyPr wrap="square">
            <a:spAutoFit/>
          </a:bodyPr>
          <a:lstStyle>
            <a:lvl1pPr>
              <a:defRPr sz="2446">
                <a:solidFill>
                  <a:srgbClr val="616161"/>
                </a:solidFill>
                <a:latin typeface="Segoe UI Light"/>
                <a:cs typeface="Segoe UI Light"/>
              </a:defRPr>
            </a:lvl1pPr>
            <a:lvl2pPr marL="884229" indent="-340089">
              <a:buFont typeface="Lucida Grande"/>
              <a:buChar char="—"/>
              <a:defRPr sz="1904">
                <a:solidFill>
                  <a:srgbClr val="616161"/>
                </a:solidFill>
                <a:latin typeface="Segoe UI Light"/>
                <a:cs typeface="Segoe UI Light"/>
              </a:defRPr>
            </a:lvl2pPr>
            <a:lvl3pPr>
              <a:defRPr sz="1496">
                <a:solidFill>
                  <a:srgbClr val="616161"/>
                </a:solidFill>
                <a:latin typeface="Segoe UI Light"/>
                <a:cs typeface="Segoe UI Light"/>
              </a:defRPr>
            </a:lvl3pPr>
            <a:lvl4pPr marL="1904492" indent="-272070">
              <a:buFont typeface="Lucida Grande"/>
              <a:buChar char="—"/>
              <a:defRPr sz="1496">
                <a:solidFill>
                  <a:srgbClr val="616161"/>
                </a:solidFill>
                <a:latin typeface="Segoe UI Light"/>
                <a:cs typeface="Segoe UI Light"/>
              </a:defRPr>
            </a:lvl4pPr>
            <a:lvl5pPr>
              <a:defRPr sz="1496">
                <a:solidFill>
                  <a:srgbClr val="616161"/>
                </a:solidFill>
                <a:latin typeface="Segoe UI Light"/>
                <a:cs typeface="Segoe UI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32857143"/>
      </p:ext>
    </p:extLst>
  </p:cSld>
  <p:clrMapOvr>
    <a:masterClrMapping/>
  </p:clrMapOvr>
  <p:transition>
    <p:fade/>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ScottHa Two Column Content Tile Layout">
    <p:spTree>
      <p:nvGrpSpPr>
        <p:cNvPr id="1" name=""/>
        <p:cNvGrpSpPr/>
        <p:nvPr/>
      </p:nvGrpSpPr>
      <p:grpSpPr>
        <a:xfrm>
          <a:off x="0" y="0"/>
          <a:ext cx="0" cy="0"/>
          <a:chOff x="0" y="0"/>
          <a:chExt cx="0" cy="0"/>
        </a:xfrm>
      </p:grpSpPr>
      <p:sp>
        <p:nvSpPr>
          <p:cNvPr id="8" name="Text Placeholder 3"/>
          <p:cNvSpPr>
            <a:spLocks noGrp="1"/>
          </p:cNvSpPr>
          <p:nvPr>
            <p:ph type="body" sz="quarter" idx="10"/>
          </p:nvPr>
        </p:nvSpPr>
        <p:spPr>
          <a:xfrm>
            <a:off x="366218" y="2124076"/>
            <a:ext cx="5856456" cy="3657600"/>
          </a:xfrm>
          <a:prstGeom prst="rect">
            <a:avLst/>
          </a:prstGeom>
          <a:solidFill>
            <a:schemeClr val="accent5"/>
          </a:solidFill>
        </p:spPr>
        <p:txBody>
          <a:bodyPr wrap="square" tIns="107568" bIns="107568">
            <a:noAutofit/>
          </a:bodyPr>
          <a:lstStyle>
            <a:lvl1pPr marL="0" indent="0">
              <a:spcBef>
                <a:spcPts val="1224"/>
              </a:spcBef>
              <a:buClr>
                <a:schemeClr val="tx1"/>
              </a:buClr>
              <a:buFont typeface="Wingdings" pitchFamily="2" charset="2"/>
              <a:buNone/>
              <a:defRPr sz="3262">
                <a:solidFill>
                  <a:srgbClr val="FFFFFF"/>
                </a:solidFill>
              </a:defRPr>
            </a:lvl1pPr>
            <a:lvl2pPr marL="0" indent="0">
              <a:spcBef>
                <a:spcPts val="1080"/>
              </a:spcBef>
              <a:buNone/>
              <a:defRPr sz="1904">
                <a:solidFill>
                  <a:srgbClr val="FFFFFF"/>
                </a:solidFill>
              </a:defRPr>
            </a:lvl2pPr>
            <a:lvl3pPr marL="231615" indent="0">
              <a:buNone/>
              <a:tabLst/>
              <a:defRPr sz="1904">
                <a:solidFill>
                  <a:srgbClr val="FFFFFF"/>
                </a:solidFill>
              </a:defRPr>
            </a:lvl3pPr>
            <a:lvl4pPr marL="460054" indent="0">
              <a:buNone/>
              <a:defRPr>
                <a:solidFill>
                  <a:srgbClr val="FFFFFF"/>
                </a:solidFill>
              </a:defRPr>
            </a:lvl4pPr>
            <a:lvl5pPr marL="685323" indent="0">
              <a:buNone/>
              <a:tabLst/>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3"/>
          <p:cNvSpPr>
            <a:spLocks noGrp="1"/>
          </p:cNvSpPr>
          <p:nvPr>
            <p:ph type="body" sz="quarter" idx="11"/>
          </p:nvPr>
        </p:nvSpPr>
        <p:spPr>
          <a:xfrm>
            <a:off x="6216793" y="2124076"/>
            <a:ext cx="5847118" cy="3657600"/>
          </a:xfrm>
          <a:prstGeom prst="rect">
            <a:avLst/>
          </a:prstGeom>
          <a:solidFill>
            <a:schemeClr val="bg2"/>
          </a:solidFill>
        </p:spPr>
        <p:txBody>
          <a:bodyPr wrap="square" tIns="107568" bIns="107568">
            <a:noAutofit/>
          </a:bodyPr>
          <a:lstStyle>
            <a:lvl1pPr marL="0" indent="0">
              <a:spcBef>
                <a:spcPts val="1224"/>
              </a:spcBef>
              <a:buClr>
                <a:schemeClr val="tx1"/>
              </a:buClr>
              <a:buFont typeface="Wingdings" pitchFamily="2" charset="2"/>
              <a:buNone/>
              <a:defRPr sz="3262">
                <a:solidFill>
                  <a:srgbClr val="FFFFFF"/>
                </a:solidFill>
              </a:defRPr>
            </a:lvl1pPr>
            <a:lvl2pPr marL="0" indent="0">
              <a:spcBef>
                <a:spcPts val="1080"/>
              </a:spcBef>
              <a:buNone/>
              <a:defRPr sz="1904">
                <a:solidFill>
                  <a:srgbClr val="FFFFFF"/>
                </a:solidFill>
              </a:defRPr>
            </a:lvl2pPr>
            <a:lvl3pPr marL="231615" indent="0">
              <a:buNone/>
              <a:tabLst/>
              <a:defRPr sz="1904">
                <a:solidFill>
                  <a:srgbClr val="FFFFFF"/>
                </a:solidFill>
              </a:defRPr>
            </a:lvl3pPr>
            <a:lvl4pPr marL="460054" indent="0">
              <a:buNone/>
              <a:defRPr>
                <a:solidFill>
                  <a:srgbClr val="FFFFFF"/>
                </a:solidFill>
              </a:defRPr>
            </a:lvl4pPr>
            <a:lvl5pPr marL="685323" indent="0">
              <a:buNone/>
              <a:tabLst/>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itle 1"/>
          <p:cNvSpPr>
            <a:spLocks noGrp="1"/>
          </p:cNvSpPr>
          <p:nvPr>
            <p:ph type="title"/>
          </p:nvPr>
        </p:nvSpPr>
        <p:spPr>
          <a:xfrm>
            <a:off x="366218" y="295280"/>
            <a:ext cx="11697695" cy="917575"/>
          </a:xfrm>
        </p:spPr>
        <p:txBody>
          <a:bodyPr/>
          <a:lstStyle/>
          <a:p>
            <a:r>
              <a:rPr lang="en-US"/>
              <a:t>Click to edit Master title style</a:t>
            </a:r>
            <a:endParaRPr lang="en-US" dirty="0"/>
          </a:p>
        </p:txBody>
      </p:sp>
    </p:spTree>
    <p:extLst>
      <p:ext uri="{BB962C8B-B14F-4D97-AF65-F5344CB8AC3E}">
        <p14:creationId xmlns:p14="http://schemas.microsoft.com/office/powerpoint/2010/main" val="674742719"/>
      </p:ext>
    </p:extLst>
  </p:cSld>
  <p:clrMapOvr>
    <a:masterClrMapping/>
  </p:clrMapOvr>
  <p:transition>
    <p:fade/>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ScottHa Three Column Content Tile Layout">
    <p:spTree>
      <p:nvGrpSpPr>
        <p:cNvPr id="1" name=""/>
        <p:cNvGrpSpPr/>
        <p:nvPr/>
      </p:nvGrpSpPr>
      <p:grpSpPr>
        <a:xfrm>
          <a:off x="0" y="0"/>
          <a:ext cx="0" cy="0"/>
          <a:chOff x="0" y="0"/>
          <a:chExt cx="0" cy="0"/>
        </a:xfrm>
      </p:grpSpPr>
      <p:sp>
        <p:nvSpPr>
          <p:cNvPr id="8" name="Text Placeholder 3"/>
          <p:cNvSpPr>
            <a:spLocks noGrp="1"/>
          </p:cNvSpPr>
          <p:nvPr>
            <p:ph type="body" sz="quarter" idx="10"/>
          </p:nvPr>
        </p:nvSpPr>
        <p:spPr>
          <a:xfrm>
            <a:off x="366216" y="2124076"/>
            <a:ext cx="3840806" cy="3657600"/>
          </a:xfrm>
          <a:prstGeom prst="rect">
            <a:avLst/>
          </a:prstGeom>
          <a:solidFill>
            <a:schemeClr val="accent2"/>
          </a:solidFill>
        </p:spPr>
        <p:txBody>
          <a:bodyPr wrap="square" tIns="107568" bIns="107568">
            <a:noAutofit/>
          </a:bodyPr>
          <a:lstStyle>
            <a:lvl1pPr marL="0" indent="0">
              <a:spcBef>
                <a:spcPts val="1224"/>
              </a:spcBef>
              <a:buClr>
                <a:schemeClr val="tx1"/>
              </a:buClr>
              <a:buFont typeface="Wingdings" pitchFamily="2" charset="2"/>
              <a:buNone/>
              <a:defRPr sz="3262">
                <a:solidFill>
                  <a:srgbClr val="FFFFFF"/>
                </a:solidFill>
              </a:defRPr>
            </a:lvl1pPr>
            <a:lvl2pPr marL="0" indent="0">
              <a:spcBef>
                <a:spcPts val="1080"/>
              </a:spcBef>
              <a:buNone/>
              <a:defRPr sz="1904">
                <a:solidFill>
                  <a:srgbClr val="FFFFFF"/>
                </a:solidFill>
              </a:defRPr>
            </a:lvl2pPr>
            <a:lvl3pPr marL="231615" indent="0">
              <a:buNone/>
              <a:tabLst/>
              <a:defRPr sz="1904">
                <a:solidFill>
                  <a:srgbClr val="FFFFFF"/>
                </a:solidFill>
              </a:defRPr>
            </a:lvl3pPr>
            <a:lvl4pPr marL="460054" indent="0">
              <a:buNone/>
              <a:defRPr>
                <a:solidFill>
                  <a:srgbClr val="FFFFFF"/>
                </a:solidFill>
              </a:defRPr>
            </a:lvl4pPr>
            <a:lvl5pPr marL="685323" indent="0">
              <a:buNone/>
              <a:tabLst/>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4283624" y="2124076"/>
            <a:ext cx="3840806" cy="3657600"/>
          </a:xfrm>
          <a:prstGeom prst="rect">
            <a:avLst/>
          </a:prstGeom>
          <a:solidFill>
            <a:schemeClr val="tx2"/>
          </a:solidFill>
          <a:ln>
            <a:noFill/>
          </a:ln>
        </p:spPr>
        <p:txBody>
          <a:bodyPr wrap="square" tIns="107568" bIns="107568">
            <a:noAutofit/>
          </a:bodyPr>
          <a:lstStyle>
            <a:lvl1pPr marL="0" indent="0">
              <a:spcBef>
                <a:spcPts val="1224"/>
              </a:spcBef>
              <a:buClr>
                <a:schemeClr val="tx1"/>
              </a:buClr>
              <a:buFont typeface="Wingdings" pitchFamily="2" charset="2"/>
              <a:buNone/>
              <a:defRPr sz="3262">
                <a:solidFill>
                  <a:srgbClr val="FFFFFF"/>
                </a:solidFill>
              </a:defRPr>
            </a:lvl1pPr>
            <a:lvl2pPr marL="0" indent="0">
              <a:spcBef>
                <a:spcPts val="1080"/>
              </a:spcBef>
              <a:buNone/>
              <a:defRPr sz="1904">
                <a:solidFill>
                  <a:srgbClr val="FFFFFF"/>
                </a:solidFill>
              </a:defRPr>
            </a:lvl2pPr>
            <a:lvl3pPr marL="231615" indent="0">
              <a:buNone/>
              <a:tabLst/>
              <a:defRPr sz="1904">
                <a:solidFill>
                  <a:srgbClr val="FFFFFF"/>
                </a:solidFill>
              </a:defRPr>
            </a:lvl3pPr>
            <a:lvl4pPr marL="460054" indent="0">
              <a:buNone/>
              <a:defRPr>
                <a:solidFill>
                  <a:srgbClr val="FFFFFF"/>
                </a:solidFill>
              </a:defRPr>
            </a:lvl4pPr>
            <a:lvl5pPr marL="685323" indent="0">
              <a:buNone/>
              <a:tabLst/>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2"/>
          </p:nvPr>
        </p:nvSpPr>
        <p:spPr>
          <a:xfrm>
            <a:off x="8205661" y="2124076"/>
            <a:ext cx="3840806" cy="3657600"/>
          </a:xfrm>
          <a:prstGeom prst="rect">
            <a:avLst/>
          </a:prstGeom>
          <a:solidFill>
            <a:schemeClr val="bg1"/>
          </a:solidFill>
        </p:spPr>
        <p:txBody>
          <a:bodyPr wrap="square" tIns="107568" bIns="107568">
            <a:noAutofit/>
          </a:bodyPr>
          <a:lstStyle>
            <a:lvl1pPr marL="0" indent="0">
              <a:spcBef>
                <a:spcPts val="1224"/>
              </a:spcBef>
              <a:buClr>
                <a:schemeClr val="tx1"/>
              </a:buClr>
              <a:buFont typeface="Wingdings" pitchFamily="2" charset="2"/>
              <a:buNone/>
              <a:defRPr sz="3262">
                <a:solidFill>
                  <a:srgbClr val="FFFFFF"/>
                </a:solidFill>
              </a:defRPr>
            </a:lvl1pPr>
            <a:lvl2pPr marL="0" indent="0">
              <a:spcBef>
                <a:spcPts val="1080"/>
              </a:spcBef>
              <a:buNone/>
              <a:defRPr sz="1904">
                <a:solidFill>
                  <a:srgbClr val="FFFFFF"/>
                </a:solidFill>
              </a:defRPr>
            </a:lvl2pPr>
            <a:lvl3pPr marL="231615" indent="0">
              <a:buNone/>
              <a:tabLst/>
              <a:defRPr sz="1904">
                <a:solidFill>
                  <a:srgbClr val="FFFFFF"/>
                </a:solidFill>
              </a:defRPr>
            </a:lvl3pPr>
            <a:lvl4pPr marL="460054" indent="0">
              <a:buNone/>
              <a:defRPr>
                <a:solidFill>
                  <a:srgbClr val="FFFFFF"/>
                </a:solidFill>
              </a:defRPr>
            </a:lvl4pPr>
            <a:lvl5pPr marL="685323" indent="0">
              <a:buNone/>
              <a:tabLst/>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itle 1"/>
          <p:cNvSpPr>
            <a:spLocks noGrp="1"/>
          </p:cNvSpPr>
          <p:nvPr>
            <p:ph type="title"/>
          </p:nvPr>
        </p:nvSpPr>
        <p:spPr>
          <a:xfrm>
            <a:off x="366218" y="295280"/>
            <a:ext cx="11697695" cy="917575"/>
          </a:xfrm>
        </p:spPr>
        <p:txBody>
          <a:bodyPr/>
          <a:lstStyle/>
          <a:p>
            <a:r>
              <a:rPr lang="en-US"/>
              <a:t>Click to edit Master title style</a:t>
            </a:r>
            <a:endParaRPr lang="en-US" dirty="0"/>
          </a:p>
        </p:txBody>
      </p:sp>
    </p:spTree>
    <p:extLst>
      <p:ext uri="{BB962C8B-B14F-4D97-AF65-F5344CB8AC3E}">
        <p14:creationId xmlns:p14="http://schemas.microsoft.com/office/powerpoint/2010/main" val="2771368208"/>
      </p:ext>
    </p:extLst>
  </p:cSld>
  <p:clrMapOvr>
    <a:masterClrMapping/>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ScottHa Content Tile + Image">
    <p:spTree>
      <p:nvGrpSpPr>
        <p:cNvPr id="1" name=""/>
        <p:cNvGrpSpPr/>
        <p:nvPr/>
      </p:nvGrpSpPr>
      <p:grpSpPr>
        <a:xfrm>
          <a:off x="0" y="0"/>
          <a:ext cx="0" cy="0"/>
          <a:chOff x="0" y="0"/>
          <a:chExt cx="0" cy="0"/>
        </a:xfrm>
      </p:grpSpPr>
      <p:sp>
        <p:nvSpPr>
          <p:cNvPr id="9" name="Text Placeholder 3"/>
          <p:cNvSpPr>
            <a:spLocks noGrp="1"/>
          </p:cNvSpPr>
          <p:nvPr>
            <p:ph type="body" sz="quarter" idx="10"/>
          </p:nvPr>
        </p:nvSpPr>
        <p:spPr>
          <a:xfrm>
            <a:off x="366216" y="2124076"/>
            <a:ext cx="3840806" cy="3657600"/>
          </a:xfrm>
          <a:prstGeom prst="rect">
            <a:avLst/>
          </a:prstGeom>
          <a:solidFill>
            <a:schemeClr val="accent3"/>
          </a:solidFill>
        </p:spPr>
        <p:txBody>
          <a:bodyPr wrap="square" tIns="107568" bIns="107568">
            <a:noAutofit/>
          </a:bodyPr>
          <a:lstStyle>
            <a:lvl1pPr marL="0" indent="0">
              <a:spcBef>
                <a:spcPts val="1224"/>
              </a:spcBef>
              <a:buClr>
                <a:schemeClr val="tx1"/>
              </a:buClr>
              <a:buFont typeface="Wingdings" pitchFamily="2" charset="2"/>
              <a:buNone/>
              <a:defRPr sz="3262">
                <a:solidFill>
                  <a:srgbClr val="FFFFFF"/>
                </a:solidFill>
              </a:defRPr>
            </a:lvl1pPr>
            <a:lvl2pPr marL="0" indent="0">
              <a:spcBef>
                <a:spcPts val="1080"/>
              </a:spcBef>
              <a:buNone/>
              <a:defRPr sz="1904">
                <a:solidFill>
                  <a:srgbClr val="FFFFFF"/>
                </a:solidFill>
              </a:defRPr>
            </a:lvl2pPr>
            <a:lvl3pPr marL="231615" indent="0">
              <a:buNone/>
              <a:tabLst/>
              <a:defRPr sz="1904">
                <a:solidFill>
                  <a:srgbClr val="FFFFFF"/>
                </a:solidFill>
              </a:defRPr>
            </a:lvl3pPr>
            <a:lvl4pPr marL="460054" indent="0">
              <a:buNone/>
              <a:defRPr>
                <a:solidFill>
                  <a:srgbClr val="FFFFFF"/>
                </a:solidFill>
              </a:defRPr>
            </a:lvl4pPr>
            <a:lvl5pPr marL="685323" indent="0">
              <a:buNone/>
              <a:tabLst/>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p:cNvSpPr>
            <a:spLocks noGrp="1"/>
          </p:cNvSpPr>
          <p:nvPr>
            <p:ph type="title"/>
          </p:nvPr>
        </p:nvSpPr>
        <p:spPr>
          <a:xfrm>
            <a:off x="366218" y="295280"/>
            <a:ext cx="11697695" cy="917575"/>
          </a:xfrm>
        </p:spPr>
        <p:txBody>
          <a:bodyPr/>
          <a:lstStyle/>
          <a:p>
            <a:r>
              <a:rPr lang="en-US"/>
              <a:t>Click to edit Master title style</a:t>
            </a:r>
            <a:endParaRPr lang="en-US" dirty="0"/>
          </a:p>
        </p:txBody>
      </p:sp>
      <p:sp>
        <p:nvSpPr>
          <p:cNvPr id="5" name="Picture Placeholder 3"/>
          <p:cNvSpPr>
            <a:spLocks noGrp="1"/>
          </p:cNvSpPr>
          <p:nvPr>
            <p:ph type="pic" sz="quarter" idx="14"/>
          </p:nvPr>
        </p:nvSpPr>
        <p:spPr>
          <a:xfrm>
            <a:off x="4223375" y="2129412"/>
            <a:ext cx="7840538" cy="3654385"/>
          </a:xfrm>
          <a:prstGeom prst="rect">
            <a:avLst/>
          </a:prstGeom>
        </p:spPr>
        <p:txBody>
          <a:bodyPr/>
          <a:lstStyle>
            <a:lvl1pPr>
              <a:defRPr>
                <a:solidFill>
                  <a:srgbClr val="616161"/>
                </a:solidFill>
              </a:defRPr>
            </a:lvl1pPr>
          </a:lstStyle>
          <a:p>
            <a:endParaRPr lang="en-US" dirty="0"/>
          </a:p>
        </p:txBody>
      </p:sp>
    </p:spTree>
    <p:extLst>
      <p:ext uri="{BB962C8B-B14F-4D97-AF65-F5344CB8AC3E}">
        <p14:creationId xmlns:p14="http://schemas.microsoft.com/office/powerpoint/2010/main" val="663067191"/>
      </p:ext>
    </p:extLst>
  </p:cSld>
  <p:clrMapOvr>
    <a:masterClrMapping/>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ScottHa Title Only">
    <p:spTree>
      <p:nvGrpSpPr>
        <p:cNvPr id="1" name=""/>
        <p:cNvGrpSpPr/>
        <p:nvPr/>
      </p:nvGrpSpPr>
      <p:grpSpPr>
        <a:xfrm>
          <a:off x="0" y="0"/>
          <a:ext cx="0" cy="0"/>
          <a:chOff x="0" y="0"/>
          <a:chExt cx="0" cy="0"/>
        </a:xfrm>
      </p:grpSpPr>
      <p:sp>
        <p:nvSpPr>
          <p:cNvPr id="5" name="Title 1"/>
          <p:cNvSpPr>
            <a:spLocks noGrp="1"/>
          </p:cNvSpPr>
          <p:nvPr>
            <p:ph type="title"/>
          </p:nvPr>
        </p:nvSpPr>
        <p:spPr>
          <a:xfrm>
            <a:off x="366218" y="295280"/>
            <a:ext cx="11697695" cy="917575"/>
          </a:xfrm>
        </p:spPr>
        <p:txBody>
          <a:bodyPr/>
          <a:lstStyle/>
          <a:p>
            <a:r>
              <a:rPr lang="en-US"/>
              <a:t>Click to edit Master title style</a:t>
            </a:r>
            <a:endParaRPr lang="en-US" dirty="0"/>
          </a:p>
        </p:txBody>
      </p:sp>
    </p:spTree>
    <p:extLst>
      <p:ext uri="{BB962C8B-B14F-4D97-AF65-F5344CB8AC3E}">
        <p14:creationId xmlns:p14="http://schemas.microsoft.com/office/powerpoint/2010/main" val="1121310263"/>
      </p:ext>
    </p:extLst>
  </p:cSld>
  <p:clrMapOvr>
    <a:masterClrMapping/>
  </p:clrMapOvr>
  <p:transition>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ScottHa Title Only (No footer)">
    <p:spTree>
      <p:nvGrpSpPr>
        <p:cNvPr id="1" name=""/>
        <p:cNvGrpSpPr/>
        <p:nvPr/>
      </p:nvGrpSpPr>
      <p:grpSpPr>
        <a:xfrm>
          <a:off x="0" y="0"/>
          <a:ext cx="0" cy="0"/>
          <a:chOff x="0" y="0"/>
          <a:chExt cx="0" cy="0"/>
        </a:xfrm>
      </p:grpSpPr>
      <p:sp>
        <p:nvSpPr>
          <p:cNvPr id="5" name="Title 1"/>
          <p:cNvSpPr>
            <a:spLocks noGrp="1"/>
          </p:cNvSpPr>
          <p:nvPr>
            <p:ph type="title"/>
          </p:nvPr>
        </p:nvSpPr>
        <p:spPr>
          <a:xfrm>
            <a:off x="366218" y="295280"/>
            <a:ext cx="11697695" cy="917575"/>
          </a:xfrm>
        </p:spPr>
        <p:txBody>
          <a:bodyPr/>
          <a:lstStyle/>
          <a:p>
            <a:r>
              <a:rPr lang="en-US"/>
              <a:t>Click to edit Master title style</a:t>
            </a:r>
            <a:endParaRPr lang="en-US" dirty="0"/>
          </a:p>
        </p:txBody>
      </p:sp>
      <p:sp>
        <p:nvSpPr>
          <p:cNvPr id="2" name="Rectangle 1"/>
          <p:cNvSpPr/>
          <p:nvPr userDrawn="1"/>
        </p:nvSpPr>
        <p:spPr bwMode="auto">
          <a:xfrm>
            <a:off x="1" y="6422989"/>
            <a:ext cx="4743902" cy="571537"/>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17651" tIns="174121" rIns="217651" bIns="174121" numCol="1" spcCol="0" rtlCol="0" fromWordArt="0" anchor="t" anchorCtr="0" forceAA="0" compatLnSpc="1">
            <a:prstTxWarp prst="textNoShape">
              <a:avLst/>
            </a:prstTxWarp>
            <a:noAutofit/>
          </a:bodyPr>
          <a:lstStyle/>
          <a:p>
            <a:pPr marL="0" marR="0" lvl="0" indent="0" algn="ctr" defTabSz="1109790" rtl="0" eaLnBrk="1" fontAlgn="base" latinLnBrk="0" hangingPunct="1">
              <a:lnSpc>
                <a:spcPct val="90000"/>
              </a:lnSpc>
              <a:spcBef>
                <a:spcPct val="0"/>
              </a:spcBef>
              <a:spcAft>
                <a:spcPct val="0"/>
              </a:spcAft>
              <a:buClrTx/>
              <a:buSzTx/>
              <a:buFontTx/>
              <a:buNone/>
              <a:tabLst/>
              <a:defRPr/>
            </a:pPr>
            <a:endParaRPr kumimoji="0" lang="en-US" sz="2854"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898287529"/>
      </p:ext>
    </p:extLst>
  </p:cSld>
  <p:clrMapOvr>
    <a:masterClrMapping/>
  </p:clrMapOvr>
  <p:transition>
    <p:fade/>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ScottHa Emphasis Content One Tile">
    <p:bg>
      <p:bgPr>
        <a:solidFill>
          <a:srgbClr val="FFFFFF"/>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2" hasCustomPrompt="1"/>
          </p:nvPr>
        </p:nvSpPr>
        <p:spPr>
          <a:xfrm>
            <a:off x="7686270" y="2124076"/>
            <a:ext cx="4389494" cy="3657600"/>
          </a:xfrm>
          <a:prstGeom prst="rect">
            <a:avLst/>
          </a:prstGeom>
          <a:solidFill>
            <a:schemeClr val="tx1"/>
          </a:solidFill>
        </p:spPr>
        <p:txBody>
          <a:bodyPr wrap="square" tIns="107568" bIns="107568">
            <a:noAutofit/>
          </a:bodyPr>
          <a:lstStyle>
            <a:lvl1pPr marL="0" indent="0">
              <a:spcBef>
                <a:spcPts val="1224"/>
              </a:spcBef>
              <a:buClr>
                <a:schemeClr val="tx1"/>
              </a:buClr>
              <a:buFont typeface="Wingdings" pitchFamily="2" charset="2"/>
              <a:buNone/>
              <a:defRPr sz="3262">
                <a:solidFill>
                  <a:srgbClr val="FFFFFF"/>
                </a:solidFill>
              </a:defRPr>
            </a:lvl1pPr>
            <a:lvl2pPr marL="0" indent="0">
              <a:spcBef>
                <a:spcPts val="1080"/>
              </a:spcBef>
              <a:buNone/>
              <a:defRPr sz="1904">
                <a:solidFill>
                  <a:srgbClr val="FFFFFF"/>
                </a:solidFill>
              </a:defRPr>
            </a:lvl2pPr>
            <a:lvl3pPr marL="231615" indent="0">
              <a:buNone/>
              <a:tabLst/>
              <a:defRPr sz="1904">
                <a:solidFill>
                  <a:srgbClr val="FFFFFF"/>
                </a:solidFill>
              </a:defRPr>
            </a:lvl3pPr>
            <a:lvl4pPr marL="460054" indent="0">
              <a:buNone/>
              <a:defRPr>
                <a:solidFill>
                  <a:srgbClr val="FFFFFF"/>
                </a:solidFill>
              </a:defRPr>
            </a:lvl4pPr>
            <a:lvl5pPr marL="685323" indent="0">
              <a:buNone/>
              <a:tabLst/>
              <a:defRPr>
                <a:solidFill>
                  <a:srgbClr val="FFFFFF"/>
                </a:solidFill>
              </a:defRPr>
            </a:lvl5pPr>
          </a:lstStyle>
          <a:p>
            <a:pPr lvl="0"/>
            <a:r>
              <a:rPr lang="en-US" dirty="0"/>
              <a:t>Click to edit Master </a:t>
            </a:r>
            <a:br>
              <a:rPr lang="en-US" dirty="0"/>
            </a:br>
            <a:r>
              <a:rPr lang="en-US" dirty="0"/>
              <a:t>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itle 1"/>
          <p:cNvSpPr>
            <a:spLocks noGrp="1"/>
          </p:cNvSpPr>
          <p:nvPr>
            <p:ph type="title"/>
          </p:nvPr>
        </p:nvSpPr>
        <p:spPr>
          <a:xfrm>
            <a:off x="366218" y="295280"/>
            <a:ext cx="11697695" cy="917575"/>
          </a:xfrm>
        </p:spPr>
        <p:txBody>
          <a:bodyPr/>
          <a:lstStyle>
            <a:lvl1pPr>
              <a:defRPr>
                <a:solidFill>
                  <a:srgbClr val="616161"/>
                </a:solidFill>
              </a:defRPr>
            </a:lvl1pPr>
          </a:lstStyle>
          <a:p>
            <a:r>
              <a:rPr lang="en-US" dirty="0"/>
              <a:t>Click to edit Master title style</a:t>
            </a:r>
          </a:p>
        </p:txBody>
      </p:sp>
      <p:sp>
        <p:nvSpPr>
          <p:cNvPr id="5" name="Text Placeholder 3"/>
          <p:cNvSpPr>
            <a:spLocks noGrp="1"/>
          </p:cNvSpPr>
          <p:nvPr>
            <p:ph type="body" sz="quarter" idx="13"/>
          </p:nvPr>
        </p:nvSpPr>
        <p:spPr>
          <a:xfrm>
            <a:off x="366217" y="2133224"/>
            <a:ext cx="7323401" cy="1682350"/>
          </a:xfrm>
          <a:prstGeom prst="rect">
            <a:avLst/>
          </a:prstGeom>
        </p:spPr>
        <p:txBody>
          <a:bodyPr wrap="square">
            <a:spAutoFit/>
          </a:bodyPr>
          <a:lstStyle>
            <a:lvl1pPr marL="0" indent="0">
              <a:buNone/>
              <a:defRPr sz="2446">
                <a:solidFill>
                  <a:srgbClr val="616161"/>
                </a:solidFill>
                <a:latin typeface="Segoe UI Light"/>
                <a:cs typeface="Segoe UI Light"/>
              </a:defRPr>
            </a:lvl1pPr>
            <a:lvl2pPr marL="544140" indent="0">
              <a:buFont typeface="Lucida Grande"/>
              <a:buNone/>
              <a:defRPr sz="1904">
                <a:solidFill>
                  <a:srgbClr val="616161"/>
                </a:solidFill>
                <a:latin typeface="Segoe UI Light"/>
                <a:cs typeface="Segoe UI Light"/>
              </a:defRPr>
            </a:lvl2pPr>
            <a:lvl3pPr marL="1088282" indent="0">
              <a:buNone/>
              <a:defRPr sz="1496">
                <a:solidFill>
                  <a:srgbClr val="616161"/>
                </a:solidFill>
                <a:latin typeface="Segoe UI Light"/>
                <a:cs typeface="Segoe UI Light"/>
              </a:defRPr>
            </a:lvl3pPr>
            <a:lvl4pPr marL="1632423" indent="0">
              <a:buFont typeface="Lucida Grande"/>
              <a:buNone/>
              <a:defRPr sz="1496">
                <a:solidFill>
                  <a:srgbClr val="616161"/>
                </a:solidFill>
                <a:latin typeface="Segoe UI Light"/>
                <a:cs typeface="Segoe UI Light"/>
              </a:defRPr>
            </a:lvl4pPr>
            <a:lvl5pPr marL="2176563" indent="0">
              <a:buNone/>
              <a:defRPr sz="1496">
                <a:solidFill>
                  <a:srgbClr val="616161"/>
                </a:solidFill>
                <a:latin typeface="Segoe UI Light"/>
                <a:cs typeface="Segoe UI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862337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002050"/>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2014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5"/>
          </a:xfrm>
          <a:prstGeom prst="rect">
            <a:avLst/>
          </a:prstGeom>
        </p:spPr>
      </p:pic>
    </p:spTree>
    <p:extLst>
      <p:ext uri="{BB962C8B-B14F-4D97-AF65-F5344CB8AC3E}">
        <p14:creationId xmlns:p14="http://schemas.microsoft.com/office/powerpoint/2010/main" val="3900037481"/>
      </p:ext>
    </p:extLst>
  </p:cSld>
  <p:clrMapOvr>
    <a:masterClrMapping/>
  </p:clrMapOvr>
  <p:transition>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ScottHa Four Content Tile Layout">
    <p:spTree>
      <p:nvGrpSpPr>
        <p:cNvPr id="1" name=""/>
        <p:cNvGrpSpPr/>
        <p:nvPr/>
      </p:nvGrpSpPr>
      <p:grpSpPr>
        <a:xfrm>
          <a:off x="0" y="0"/>
          <a:ext cx="0" cy="0"/>
          <a:chOff x="0" y="0"/>
          <a:chExt cx="0" cy="0"/>
        </a:xfrm>
      </p:grpSpPr>
      <p:sp>
        <p:nvSpPr>
          <p:cNvPr id="6" name="Text Placeholder 3"/>
          <p:cNvSpPr>
            <a:spLocks noGrp="1"/>
          </p:cNvSpPr>
          <p:nvPr>
            <p:ph type="body" sz="quarter" idx="11"/>
          </p:nvPr>
        </p:nvSpPr>
        <p:spPr>
          <a:xfrm>
            <a:off x="5239194" y="1211266"/>
            <a:ext cx="3353085" cy="2697480"/>
          </a:xfrm>
          <a:prstGeom prst="rect">
            <a:avLst/>
          </a:prstGeom>
          <a:solidFill>
            <a:srgbClr val="E51489"/>
          </a:solidFill>
        </p:spPr>
        <p:txBody>
          <a:bodyPr wrap="square" tIns="107568" bIns="107568">
            <a:noAutofit/>
          </a:bodyPr>
          <a:lstStyle>
            <a:lvl1pPr marL="0" indent="0">
              <a:spcBef>
                <a:spcPts val="1224"/>
              </a:spcBef>
              <a:buClr>
                <a:schemeClr val="tx1"/>
              </a:buClr>
              <a:buFont typeface="Wingdings" pitchFamily="2" charset="2"/>
              <a:buNone/>
              <a:defRPr sz="3262">
                <a:solidFill>
                  <a:srgbClr val="FFFFFF"/>
                </a:solidFill>
              </a:defRPr>
            </a:lvl1pPr>
            <a:lvl2pPr marL="0" indent="0">
              <a:spcBef>
                <a:spcPts val="1080"/>
              </a:spcBef>
              <a:buNone/>
              <a:defRPr sz="1904">
                <a:solidFill>
                  <a:srgbClr val="FFFFFF"/>
                </a:solidFill>
              </a:defRPr>
            </a:lvl2pPr>
            <a:lvl3pPr marL="231615" indent="0">
              <a:buNone/>
              <a:tabLst/>
              <a:defRPr sz="1904">
                <a:solidFill>
                  <a:schemeClr val="bg1"/>
                </a:solidFill>
              </a:defRPr>
            </a:lvl3pPr>
            <a:lvl4pPr marL="460054" indent="0">
              <a:buNone/>
              <a:defRPr>
                <a:solidFill>
                  <a:schemeClr val="bg1"/>
                </a:solidFill>
              </a:defRPr>
            </a:lvl4pPr>
            <a:lvl5pPr marL="685323" indent="0">
              <a:buNone/>
              <a:tabLst/>
              <a:defRPr>
                <a:solidFill>
                  <a:schemeClr val="bg1"/>
                </a:solidFill>
              </a:defRPr>
            </a:lvl5pPr>
          </a:lstStyle>
          <a:p>
            <a:pPr lvl="0"/>
            <a:r>
              <a:rPr lang="en-US" dirty="0"/>
              <a:t>Click to edit Master text styles</a:t>
            </a:r>
          </a:p>
          <a:p>
            <a:pPr lvl="1"/>
            <a:r>
              <a:rPr lang="en-US" dirty="0"/>
              <a:t>Second level</a:t>
            </a:r>
          </a:p>
        </p:txBody>
      </p:sp>
      <p:sp>
        <p:nvSpPr>
          <p:cNvPr id="7" name="Text Placeholder 3"/>
          <p:cNvSpPr>
            <a:spLocks noGrp="1"/>
          </p:cNvSpPr>
          <p:nvPr>
            <p:ph type="body" sz="quarter" idx="12"/>
          </p:nvPr>
        </p:nvSpPr>
        <p:spPr>
          <a:xfrm>
            <a:off x="8649862" y="1200151"/>
            <a:ext cx="3414050" cy="2697480"/>
          </a:xfrm>
          <a:prstGeom prst="rect">
            <a:avLst/>
          </a:prstGeom>
          <a:solidFill>
            <a:srgbClr val="E51489"/>
          </a:solidFill>
        </p:spPr>
        <p:txBody>
          <a:bodyPr wrap="square" tIns="107568" bIns="107568">
            <a:noAutofit/>
          </a:bodyPr>
          <a:lstStyle>
            <a:lvl1pPr marL="0" indent="0">
              <a:spcBef>
                <a:spcPts val="1224"/>
              </a:spcBef>
              <a:buClr>
                <a:schemeClr val="tx1"/>
              </a:buClr>
              <a:buFont typeface="Wingdings" pitchFamily="2" charset="2"/>
              <a:buNone/>
              <a:defRPr sz="3262">
                <a:solidFill>
                  <a:srgbClr val="FFFFFF"/>
                </a:solidFill>
              </a:defRPr>
            </a:lvl1pPr>
            <a:lvl2pPr marL="0" indent="0">
              <a:spcBef>
                <a:spcPts val="1080"/>
              </a:spcBef>
              <a:buNone/>
              <a:defRPr sz="1904">
                <a:solidFill>
                  <a:srgbClr val="FFFFFF"/>
                </a:solidFill>
              </a:defRPr>
            </a:lvl2pPr>
            <a:lvl3pPr marL="231615" indent="0">
              <a:buNone/>
              <a:tabLst/>
              <a:defRPr sz="1904">
                <a:solidFill>
                  <a:schemeClr val="bg1"/>
                </a:solidFill>
              </a:defRPr>
            </a:lvl3pPr>
            <a:lvl4pPr marL="460054" indent="0">
              <a:buNone/>
              <a:defRPr>
                <a:solidFill>
                  <a:schemeClr val="bg1"/>
                </a:solidFill>
              </a:defRPr>
            </a:lvl4pPr>
            <a:lvl5pPr marL="685323" indent="0">
              <a:buNone/>
              <a:tabLst/>
              <a:defRPr>
                <a:solidFill>
                  <a:schemeClr val="bg1"/>
                </a:solidFill>
              </a:defRPr>
            </a:lvl5pPr>
          </a:lstStyle>
          <a:p>
            <a:pPr lvl="0"/>
            <a:r>
              <a:rPr lang="en-US" dirty="0"/>
              <a:t>Click to edit Master text styles</a:t>
            </a:r>
          </a:p>
          <a:p>
            <a:pPr lvl="1"/>
            <a:r>
              <a:rPr lang="en-US" dirty="0"/>
              <a:t>Second level</a:t>
            </a:r>
          </a:p>
        </p:txBody>
      </p:sp>
      <p:sp>
        <p:nvSpPr>
          <p:cNvPr id="12" name="Title 1"/>
          <p:cNvSpPr>
            <a:spLocks noGrp="1"/>
          </p:cNvSpPr>
          <p:nvPr>
            <p:ph type="title"/>
          </p:nvPr>
        </p:nvSpPr>
        <p:spPr>
          <a:xfrm>
            <a:off x="366218" y="295280"/>
            <a:ext cx="11697695" cy="917575"/>
          </a:xfrm>
        </p:spPr>
        <p:txBody>
          <a:bodyPr/>
          <a:lstStyle/>
          <a:p>
            <a:r>
              <a:rPr lang="en-US"/>
              <a:t>Click to edit Master title style</a:t>
            </a:r>
            <a:endParaRPr lang="en-US" dirty="0"/>
          </a:p>
        </p:txBody>
      </p:sp>
      <p:sp>
        <p:nvSpPr>
          <p:cNvPr id="8" name="Text Placeholder 3"/>
          <p:cNvSpPr>
            <a:spLocks noGrp="1"/>
          </p:cNvSpPr>
          <p:nvPr>
            <p:ph type="body" sz="quarter" idx="13"/>
          </p:nvPr>
        </p:nvSpPr>
        <p:spPr>
          <a:xfrm>
            <a:off x="5239196" y="3944938"/>
            <a:ext cx="3353085" cy="2743200"/>
          </a:xfrm>
          <a:prstGeom prst="rect">
            <a:avLst/>
          </a:prstGeom>
          <a:solidFill>
            <a:srgbClr val="E51489"/>
          </a:solidFill>
        </p:spPr>
        <p:txBody>
          <a:bodyPr wrap="square" tIns="107568" bIns="107568">
            <a:noAutofit/>
          </a:bodyPr>
          <a:lstStyle>
            <a:lvl1pPr marL="0" indent="0">
              <a:spcBef>
                <a:spcPts val="1224"/>
              </a:spcBef>
              <a:buClr>
                <a:schemeClr val="tx1"/>
              </a:buClr>
              <a:buFont typeface="Wingdings" pitchFamily="2" charset="2"/>
              <a:buNone/>
              <a:defRPr sz="3262">
                <a:solidFill>
                  <a:srgbClr val="FFFFFF"/>
                </a:solidFill>
              </a:defRPr>
            </a:lvl1pPr>
            <a:lvl2pPr marL="0" indent="0">
              <a:spcBef>
                <a:spcPts val="1080"/>
              </a:spcBef>
              <a:buNone/>
              <a:defRPr sz="1904">
                <a:solidFill>
                  <a:srgbClr val="FFFFFF"/>
                </a:solidFill>
              </a:defRPr>
            </a:lvl2pPr>
            <a:lvl3pPr marL="231615" indent="0">
              <a:buNone/>
              <a:tabLst/>
              <a:defRPr sz="1904">
                <a:solidFill>
                  <a:schemeClr val="bg1"/>
                </a:solidFill>
              </a:defRPr>
            </a:lvl3pPr>
            <a:lvl4pPr marL="460054" indent="0">
              <a:buNone/>
              <a:defRPr>
                <a:solidFill>
                  <a:schemeClr val="bg1"/>
                </a:solidFill>
              </a:defRPr>
            </a:lvl4pPr>
            <a:lvl5pPr marL="685323" indent="0">
              <a:buNone/>
              <a:tabLst/>
              <a:defRPr>
                <a:solidFill>
                  <a:schemeClr val="bg1"/>
                </a:solidFill>
              </a:defRPr>
            </a:lvl5pPr>
          </a:lstStyle>
          <a:p>
            <a:pPr lvl="0"/>
            <a:r>
              <a:rPr lang="en-US" dirty="0"/>
              <a:t>Click to edit Master text styles</a:t>
            </a:r>
          </a:p>
          <a:p>
            <a:pPr lvl="1"/>
            <a:r>
              <a:rPr lang="en-US" dirty="0"/>
              <a:t>Second level</a:t>
            </a:r>
          </a:p>
        </p:txBody>
      </p:sp>
      <p:sp>
        <p:nvSpPr>
          <p:cNvPr id="9" name="Text Placeholder 3"/>
          <p:cNvSpPr>
            <a:spLocks noGrp="1"/>
          </p:cNvSpPr>
          <p:nvPr>
            <p:ph type="body" sz="quarter" idx="14"/>
          </p:nvPr>
        </p:nvSpPr>
        <p:spPr>
          <a:xfrm>
            <a:off x="8649862" y="3944938"/>
            <a:ext cx="3414050" cy="2743200"/>
          </a:xfrm>
          <a:prstGeom prst="rect">
            <a:avLst/>
          </a:prstGeom>
          <a:solidFill>
            <a:srgbClr val="E51489"/>
          </a:solidFill>
        </p:spPr>
        <p:txBody>
          <a:bodyPr wrap="square" tIns="107568" bIns="107568">
            <a:noAutofit/>
          </a:bodyPr>
          <a:lstStyle>
            <a:lvl1pPr marL="0" indent="0">
              <a:spcBef>
                <a:spcPts val="1224"/>
              </a:spcBef>
              <a:buClr>
                <a:schemeClr val="tx1"/>
              </a:buClr>
              <a:buFont typeface="Wingdings" pitchFamily="2" charset="2"/>
              <a:buNone/>
              <a:defRPr sz="3262">
                <a:solidFill>
                  <a:srgbClr val="FFFFFF"/>
                </a:solidFill>
              </a:defRPr>
            </a:lvl1pPr>
            <a:lvl2pPr marL="0" indent="0">
              <a:spcBef>
                <a:spcPts val="1080"/>
              </a:spcBef>
              <a:buNone/>
              <a:defRPr sz="1904">
                <a:solidFill>
                  <a:srgbClr val="FFFFFF"/>
                </a:solidFill>
              </a:defRPr>
            </a:lvl2pPr>
            <a:lvl3pPr marL="231615" indent="0">
              <a:buNone/>
              <a:tabLst/>
              <a:defRPr sz="1904">
                <a:solidFill>
                  <a:schemeClr val="bg1"/>
                </a:solidFill>
              </a:defRPr>
            </a:lvl3pPr>
            <a:lvl4pPr marL="460054" indent="0">
              <a:buNone/>
              <a:defRPr>
                <a:solidFill>
                  <a:schemeClr val="bg1"/>
                </a:solidFill>
              </a:defRPr>
            </a:lvl4pPr>
            <a:lvl5pPr marL="685323" indent="0">
              <a:buNone/>
              <a:tabLst/>
              <a:defRPr>
                <a:solidFill>
                  <a:schemeClr val="bg1"/>
                </a:solidFill>
              </a:defRPr>
            </a:lvl5pPr>
          </a:lstStyle>
          <a:p>
            <a:pPr lvl="0"/>
            <a:r>
              <a:rPr lang="en-US" dirty="0"/>
              <a:t>Click to edit Master text styles</a:t>
            </a:r>
          </a:p>
          <a:p>
            <a:pPr lvl="1"/>
            <a:r>
              <a:rPr lang="en-US" dirty="0"/>
              <a:t>Second level</a:t>
            </a:r>
          </a:p>
        </p:txBody>
      </p:sp>
      <p:sp>
        <p:nvSpPr>
          <p:cNvPr id="10" name="Text Placeholder 3"/>
          <p:cNvSpPr>
            <a:spLocks noGrp="1"/>
          </p:cNvSpPr>
          <p:nvPr>
            <p:ph type="body" sz="quarter" idx="13"/>
          </p:nvPr>
        </p:nvSpPr>
        <p:spPr>
          <a:xfrm>
            <a:off x="366217" y="1222308"/>
            <a:ext cx="4862724" cy="1682350"/>
          </a:xfrm>
          <a:prstGeom prst="rect">
            <a:avLst/>
          </a:prstGeom>
        </p:spPr>
        <p:txBody>
          <a:bodyPr wrap="square">
            <a:spAutoFit/>
          </a:bodyPr>
          <a:lstStyle>
            <a:lvl1pPr marL="0" indent="0">
              <a:buNone/>
              <a:defRPr sz="2446">
                <a:solidFill>
                  <a:srgbClr val="616161"/>
                </a:solidFill>
                <a:latin typeface="Segoe UI Light"/>
                <a:cs typeface="Segoe UI Light"/>
              </a:defRPr>
            </a:lvl1pPr>
            <a:lvl2pPr marL="544140" indent="0">
              <a:buFont typeface="Lucida Grande"/>
              <a:buNone/>
              <a:defRPr sz="1904">
                <a:solidFill>
                  <a:srgbClr val="616161"/>
                </a:solidFill>
                <a:latin typeface="Segoe UI Light"/>
                <a:cs typeface="Segoe UI Light"/>
              </a:defRPr>
            </a:lvl2pPr>
            <a:lvl3pPr marL="1088282" indent="0">
              <a:buNone/>
              <a:defRPr sz="1496">
                <a:solidFill>
                  <a:srgbClr val="616161"/>
                </a:solidFill>
                <a:latin typeface="Segoe UI Light"/>
                <a:cs typeface="Segoe UI Light"/>
              </a:defRPr>
            </a:lvl3pPr>
            <a:lvl4pPr marL="1632423" indent="0">
              <a:buFont typeface="Lucida Grande"/>
              <a:buNone/>
              <a:defRPr sz="1496">
                <a:solidFill>
                  <a:srgbClr val="616161"/>
                </a:solidFill>
                <a:latin typeface="Segoe UI Light"/>
                <a:cs typeface="Segoe UI Light"/>
              </a:defRPr>
            </a:lvl4pPr>
            <a:lvl5pPr marL="2176563" indent="0">
              <a:buNone/>
              <a:defRPr sz="1496">
                <a:solidFill>
                  <a:srgbClr val="616161"/>
                </a:solidFill>
                <a:latin typeface="Segoe UI Light"/>
                <a:cs typeface="Segoe UI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4897149"/>
      </p:ext>
    </p:extLst>
  </p:cSld>
  <p:clrMapOvr>
    <a:masterClrMapping/>
  </p:clrMapOvr>
  <p:transition>
    <p:fade/>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ScottHa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6540708"/>
      </p:ext>
    </p:extLst>
  </p:cSld>
  <p:clrMapOvr>
    <a:masterClrMapping/>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2"/>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74703" y="2117165"/>
            <a:ext cx="11887135" cy="1837298"/>
          </a:xfrm>
          <a:noFill/>
        </p:spPr>
        <p:txBody>
          <a:bodyPr lIns="146304" tIns="91440" rIns="146304" bIns="91440" anchor="t" anchorCtr="0"/>
          <a:lstStyle>
            <a:lvl1pPr>
              <a:defRPr sz="5399" spc="-100" baseline="0">
                <a:gradFill>
                  <a:gsLst>
                    <a:gs pos="3333">
                      <a:schemeClr val="tx1"/>
                    </a:gs>
                    <a:gs pos="39000">
                      <a:schemeClr val="tx1"/>
                    </a:gs>
                  </a:gsLst>
                  <a:lin ang="5400000" scaled="0"/>
                </a:gradFill>
              </a:defRPr>
            </a:lvl1pPr>
          </a:lstStyle>
          <a:p>
            <a:r>
              <a:rPr lang="en-US" dirty="0"/>
              <a:t>Presentation title</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10129838" y="6126162"/>
            <a:ext cx="1849602" cy="394827"/>
          </a:xfrm>
          <a:prstGeom prst="rect">
            <a:avLst/>
          </a:prstGeom>
          <a:noFill/>
          <a:ln>
            <a:noFill/>
          </a:ln>
        </p:spPr>
      </p:pic>
      <p:sp>
        <p:nvSpPr>
          <p:cNvPr id="3" name="Text Placeholder 2"/>
          <p:cNvSpPr>
            <a:spLocks noGrp="1"/>
          </p:cNvSpPr>
          <p:nvPr>
            <p:ph type="body" sz="quarter" idx="13" hasCustomPrompt="1"/>
          </p:nvPr>
        </p:nvSpPr>
        <p:spPr>
          <a:xfrm>
            <a:off x="274703" y="307622"/>
            <a:ext cx="3656013" cy="578303"/>
          </a:xfrm>
        </p:spPr>
        <p:txBody>
          <a:bodyPr lIns="182880" tIns="146304" rIns="182880" bIns="146304"/>
          <a:lstStyle>
            <a:lvl1pPr marL="0" indent="0">
              <a:buNone/>
              <a:defRPr sz="2000"/>
            </a:lvl1pPr>
            <a:lvl2pPr marL="342834" indent="0">
              <a:buNone/>
              <a:defRPr sz="2000"/>
            </a:lvl2pPr>
            <a:lvl3pPr marL="571390" indent="0">
              <a:buNone/>
              <a:defRPr sz="2000"/>
            </a:lvl3pPr>
            <a:lvl4pPr marL="799946" indent="0">
              <a:buNone/>
              <a:defRPr sz="2000"/>
            </a:lvl4pPr>
            <a:lvl5pPr marL="1028503" indent="0">
              <a:buNone/>
              <a:defRPr sz="2000"/>
            </a:lvl5pPr>
          </a:lstStyle>
          <a:p>
            <a:pPr lvl="0"/>
            <a:r>
              <a:rPr lang="en-US" dirty="0"/>
              <a:t>Session Code Here</a:t>
            </a:r>
          </a:p>
        </p:txBody>
      </p:sp>
    </p:spTree>
    <p:extLst>
      <p:ext uri="{BB962C8B-B14F-4D97-AF65-F5344CB8AC3E}">
        <p14:creationId xmlns:p14="http://schemas.microsoft.com/office/powerpoint/2010/main" val="36926418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2"/>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74703" y="2117165"/>
            <a:ext cx="11887135" cy="1837298"/>
          </a:xfrm>
          <a:noFill/>
        </p:spPr>
        <p:txBody>
          <a:bodyPr lIns="146304" tIns="91440" rIns="146304" bIns="91440" anchor="t" anchorCtr="0"/>
          <a:lstStyle>
            <a:lvl1pPr>
              <a:defRPr sz="5399" spc="-100" baseline="0">
                <a:gradFill>
                  <a:gsLst>
                    <a:gs pos="3333">
                      <a:schemeClr val="tx1"/>
                    </a:gs>
                    <a:gs pos="39000">
                      <a:schemeClr val="tx1"/>
                    </a:gs>
                  </a:gsLst>
                  <a:lin ang="5400000" scaled="0"/>
                </a:gradFill>
              </a:defRPr>
            </a:lvl1pPr>
          </a:lstStyle>
          <a:p>
            <a:r>
              <a:rPr lang="en-US" dirty="0"/>
              <a:t>Presentation title</a:t>
            </a:r>
          </a:p>
        </p:txBody>
      </p:sp>
      <p:sp>
        <p:nvSpPr>
          <p:cNvPr id="4" name="Freeform 3"/>
          <p:cNvSpPr>
            <a:spLocks noChangeAspect="1" noEditPoints="1"/>
          </p:cNvSpPr>
          <p:nvPr userDrawn="1"/>
        </p:nvSpPr>
        <p:spPr bwMode="black">
          <a:xfrm>
            <a:off x="10332994" y="6103269"/>
            <a:ext cx="1639861" cy="411480"/>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04040"/>
              </a:solidFill>
              <a:effectLst/>
              <a:uLnTx/>
              <a:uFillTx/>
              <a:latin typeface="Segoe UI"/>
              <a:ea typeface="+mn-ea"/>
              <a:cs typeface="+mn-cs"/>
            </a:endParaRPr>
          </a:p>
        </p:txBody>
      </p:sp>
      <p:sp>
        <p:nvSpPr>
          <p:cNvPr id="6" name="Text Placeholder 2"/>
          <p:cNvSpPr>
            <a:spLocks noGrp="1"/>
          </p:cNvSpPr>
          <p:nvPr>
            <p:ph type="body" sz="quarter" idx="13" hasCustomPrompt="1"/>
          </p:nvPr>
        </p:nvSpPr>
        <p:spPr>
          <a:xfrm>
            <a:off x="274703" y="307622"/>
            <a:ext cx="3656013" cy="578303"/>
          </a:xfrm>
        </p:spPr>
        <p:txBody>
          <a:bodyPr lIns="182880" tIns="146304" rIns="182880" bIns="146304"/>
          <a:lstStyle>
            <a:lvl1pPr marL="0" indent="0">
              <a:buNone/>
              <a:defRPr sz="2000"/>
            </a:lvl1pPr>
            <a:lvl2pPr marL="342834" indent="0">
              <a:buNone/>
              <a:defRPr sz="2000"/>
            </a:lvl2pPr>
            <a:lvl3pPr marL="571390" indent="0">
              <a:buNone/>
              <a:defRPr sz="2000"/>
            </a:lvl3pPr>
            <a:lvl4pPr marL="799946" indent="0">
              <a:buNone/>
              <a:defRPr sz="2000"/>
            </a:lvl4pPr>
            <a:lvl5pPr marL="1028503" indent="0">
              <a:buNone/>
              <a:defRPr sz="2000"/>
            </a:lvl5pPr>
          </a:lstStyle>
          <a:p>
            <a:pPr lvl="0"/>
            <a:r>
              <a:rPr lang="en-US" dirty="0"/>
              <a:t>Session Code Here</a:t>
            </a:r>
          </a:p>
        </p:txBody>
      </p:sp>
    </p:spTree>
    <p:extLst>
      <p:ext uri="{BB962C8B-B14F-4D97-AF65-F5344CB8AC3E}">
        <p14:creationId xmlns:p14="http://schemas.microsoft.com/office/powerpoint/2010/main" val="73336498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228302"/>
          </a:xfrm>
        </p:spPr>
        <p:txBody>
          <a:bodyPr>
            <a:spAutoFit/>
          </a:bodyPr>
          <a:lstStyle>
            <a:lvl3pPr>
              <a:defRPr sz="2400"/>
            </a:lvl3pPr>
            <a:lvl4pPr>
              <a:defRPr sz="2000"/>
            </a:lvl4pPr>
            <a:lvl5pPr>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53779639"/>
      </p:ext>
    </p:extLst>
  </p:cSld>
  <p:clrMapOvr>
    <a:masterClrMapping/>
  </p:clrMapOvr>
  <p:transition>
    <p:fade/>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83629" y="1668463"/>
            <a:ext cx="8778210" cy="5029200"/>
          </a:xfrm>
        </p:spPr>
        <p:txBody>
          <a:bodyPr wrap="square">
            <a:noAutofit/>
          </a:bodyPr>
          <a:lstStyle>
            <a:lvl3pPr>
              <a:defRPr sz="2400"/>
            </a:lvl3pPr>
            <a:lvl4pPr>
              <a:defRPr sz="2000"/>
            </a:lvl4pPr>
            <a:lvl5pPr>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83148" y="1668463"/>
            <a:ext cx="2743200" cy="5029200"/>
          </a:xfrm>
        </p:spPr>
        <p:txBody>
          <a:bodyPr>
            <a:noAutofit/>
          </a:bodyPr>
          <a:lstStyle>
            <a:lvl1pPr marL="0" indent="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3991" rtl="0" eaLnBrk="1" fontAlgn="auto" latinLnBrk="0" hangingPunct="1">
              <a:lnSpc>
                <a:spcPct val="100000"/>
              </a:lnSpc>
              <a:spcBef>
                <a:spcPct val="0"/>
              </a:spcBef>
              <a:spcAft>
                <a:spcPts val="0"/>
              </a:spcAft>
              <a:buClrTx/>
              <a:buSzTx/>
              <a:tabLst/>
              <a:defRPr/>
            </a:pPr>
            <a:r>
              <a:rPr lang="en-US" dirty="0"/>
              <a:t>Click to edit Master text styles</a:t>
            </a:r>
          </a:p>
        </p:txBody>
      </p:sp>
    </p:spTree>
    <p:extLst>
      <p:ext uri="{BB962C8B-B14F-4D97-AF65-F5344CB8AC3E}">
        <p14:creationId xmlns:p14="http://schemas.microsoft.com/office/powerpoint/2010/main" val="3763486048"/>
      </p:ext>
    </p:extLst>
  </p:cSld>
  <p:clrMapOvr>
    <a:masterClrMapping/>
  </p:clrMapOvr>
  <p:transition>
    <p:fade/>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89038" y="2125664"/>
            <a:ext cx="10058399" cy="1828800"/>
          </a:xfrm>
        </p:spPr>
        <p:txBody>
          <a:bodyPr/>
          <a:lstStyle>
            <a:lvl1pPr>
              <a:defRPr sz="4799" baseline="0"/>
            </a:lvl1pPr>
          </a:lstStyle>
          <a:p>
            <a:r>
              <a:rPr lang="en-US" dirty="0"/>
              <a:t>Click to edit Master title style</a:t>
            </a:r>
          </a:p>
        </p:txBody>
      </p:sp>
    </p:spTree>
    <p:extLst>
      <p:ext uri="{BB962C8B-B14F-4D97-AF65-F5344CB8AC3E}">
        <p14:creationId xmlns:p14="http://schemas.microsoft.com/office/powerpoint/2010/main" val="4008441755"/>
      </p:ext>
    </p:extLst>
  </p:cSld>
  <p:clrMapOvr>
    <a:masterClrMapping/>
  </p:clrMapOvr>
  <p:transition>
    <p:fade/>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83148" y="1668463"/>
            <a:ext cx="2743200" cy="5029200"/>
          </a:xfrm>
        </p:spPr>
        <p:txBody>
          <a:bodyPr>
            <a:noAutofit/>
          </a:bodyPr>
          <a:lstStyle>
            <a:lvl1pPr marL="342834" indent="-342834">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3991"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451630793"/>
      </p:ext>
    </p:extLst>
  </p:cSld>
  <p:clrMapOvr>
    <a:masterClrMapping/>
  </p:clrMapOvr>
  <p:transition>
    <p:fade/>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9" y="3040063"/>
            <a:ext cx="7315203" cy="914400"/>
          </a:xfrm>
        </p:spPr>
        <p:txBody>
          <a:bodyPr wrap="square" lIns="182880" tIns="146304" rIns="182880" bIns="146304" anchor="ctr">
            <a:noAutofit/>
          </a:bodyPr>
          <a:lstStyle>
            <a:lvl1pPr marL="0" indent="0">
              <a:lnSpc>
                <a:spcPct val="95000"/>
              </a:lnSpc>
              <a:spcBef>
                <a:spcPts val="0"/>
              </a:spcBef>
              <a:spcAft>
                <a:spcPts val="1632"/>
              </a:spcAft>
              <a:buNone/>
              <a:defRPr lang="en-US" sz="3599"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16"/>
              </a:spcBef>
              <a:defRPr sz="1900">
                <a:solidFill>
                  <a:srgbClr val="FFFFFF"/>
                </a:solidFill>
              </a:defRPr>
            </a:lvl2pPr>
            <a:lvl3pPr>
              <a:lnSpc>
                <a:spcPct val="100000"/>
              </a:lnSpc>
              <a:spcBef>
                <a:spcPts val="816"/>
              </a:spcBef>
              <a:defRPr sz="1900">
                <a:solidFill>
                  <a:srgbClr val="FFFFFF"/>
                </a:solidFill>
              </a:defRPr>
            </a:lvl3pPr>
            <a:lvl4pPr>
              <a:lnSpc>
                <a:spcPct val="100000"/>
              </a:lnSpc>
              <a:spcBef>
                <a:spcPts val="816"/>
              </a:spcBef>
              <a:defRPr sz="1900">
                <a:solidFill>
                  <a:srgbClr val="FFFFFF"/>
                </a:solidFill>
              </a:defRPr>
            </a:lvl4pPr>
            <a:lvl5pPr>
              <a:lnSpc>
                <a:spcPct val="100000"/>
              </a:lnSpc>
              <a:spcBef>
                <a:spcPts val="816"/>
              </a:spcBef>
              <a:defRPr sz="1900">
                <a:solidFill>
                  <a:srgbClr val="FFFFFF"/>
                </a:solidFill>
              </a:defRPr>
            </a:lvl5pPr>
          </a:lstStyle>
          <a:p>
            <a:pPr marL="0" lvl="0" indent="0" algn="l" defTabSz="913991" rtl="0" eaLnBrk="1" latinLnBrk="0" hangingPunct="1">
              <a:spcBef>
                <a:spcPct val="20000"/>
              </a:spcBef>
            </a:pPr>
            <a:r>
              <a:rPr lang="en-US" dirty="0"/>
              <a:t>Click to edit Master text styles</a:t>
            </a:r>
          </a:p>
        </p:txBody>
      </p:sp>
      <p:sp>
        <p:nvSpPr>
          <p:cNvPr id="15" name="Title 1"/>
          <p:cNvSpPr>
            <a:spLocks noGrp="1"/>
          </p:cNvSpPr>
          <p:nvPr>
            <p:ph type="ctrTitle" hasCustomPrompt="1"/>
          </p:nvPr>
        </p:nvSpPr>
        <p:spPr>
          <a:xfrm>
            <a:off x="274639" y="1537564"/>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99"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028"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609890453"/>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9" y="3040063"/>
            <a:ext cx="7315203" cy="914400"/>
          </a:xfrm>
        </p:spPr>
        <p:txBody>
          <a:bodyPr vert="horz" wrap="square" lIns="182880" tIns="146304" rIns="182880" bIns="146304" rtlCol="0" anchor="ctr">
            <a:noAutofit/>
          </a:bodyPr>
          <a:lstStyle>
            <a:lvl1pPr marL="0" indent="0">
              <a:buNone/>
              <a:defRPr lang="en-US" sz="3599"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913991" rtl="0" eaLnBrk="1" latinLnBrk="0" hangingPunct="1">
              <a:spcBef>
                <a:spcPct val="20000"/>
              </a:spcBef>
              <a:spcAft>
                <a:spcPts val="1632"/>
              </a:spcAft>
            </a:pPr>
            <a:r>
              <a:rPr lang="en-US" dirty="0"/>
              <a:t>Click to edit Master text styles</a:t>
            </a:r>
          </a:p>
        </p:txBody>
      </p:sp>
      <p:sp>
        <p:nvSpPr>
          <p:cNvPr id="6" name="Text Placeholder 8"/>
          <p:cNvSpPr>
            <a:spLocks noGrp="1"/>
          </p:cNvSpPr>
          <p:nvPr>
            <p:ph type="body" sz="quarter" idx="16" hasCustomPrompt="1"/>
          </p:nvPr>
        </p:nvSpPr>
        <p:spPr>
          <a:xfrm>
            <a:off x="274641" y="296864"/>
            <a:ext cx="11887199" cy="914400"/>
          </a:xfrm>
        </p:spPr>
        <p:txBody>
          <a:bodyPr vert="horz" lIns="182880" tIns="146304" rIns="182880" bIns="146304" rtlCol="0" anchor="t">
            <a:noAutofit/>
          </a:bodyPr>
          <a:lstStyle>
            <a:lvl1pPr marL="0" indent="0"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a:t>Click to edit master text styles</a:t>
            </a:r>
          </a:p>
        </p:txBody>
      </p:sp>
      <p:sp>
        <p:nvSpPr>
          <p:cNvPr id="5" name="Title 1"/>
          <p:cNvSpPr>
            <a:spLocks noGrp="1"/>
          </p:cNvSpPr>
          <p:nvPr>
            <p:ph type="ctrTitle" hasCustomPrompt="1"/>
          </p:nvPr>
        </p:nvSpPr>
        <p:spPr>
          <a:xfrm>
            <a:off x="274639" y="1537564"/>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99"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028"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776937430"/>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Walki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71538" y="483677"/>
            <a:ext cx="1811112" cy="387966"/>
          </a:xfrm>
          <a:prstGeom prst="rect">
            <a:avLst/>
          </a:prstGeom>
        </p:spPr>
      </p:pic>
      <p:pic>
        <p:nvPicPr>
          <p:cNvPr id="6" name="TechEd 2014 logo white"/>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9058190" y="448802"/>
            <a:ext cx="2965328" cy="1283012"/>
          </a:xfrm>
          <a:prstGeom prst="rect">
            <a:avLst/>
          </a:prstGeom>
        </p:spPr>
      </p:pic>
    </p:spTree>
    <p:extLst>
      <p:ext uri="{BB962C8B-B14F-4D97-AF65-F5344CB8AC3E}">
        <p14:creationId xmlns:p14="http://schemas.microsoft.com/office/powerpoint/2010/main" val="2237889248"/>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9" y="3040063"/>
            <a:ext cx="7315203" cy="914400"/>
          </a:xfrm>
        </p:spPr>
        <p:txBody>
          <a:bodyPr vert="horz" wrap="square" lIns="182880" tIns="146304" rIns="182880" bIns="146304" rtlCol="0" anchor="ctr">
            <a:noAutofit/>
          </a:bodyPr>
          <a:lstStyle>
            <a:lvl1pPr marL="0" indent="0">
              <a:buFont typeface="Arial" panose="020B0604020202020204" pitchFamily="34" charset="0"/>
              <a:buNone/>
              <a:defRPr lang="en-US" sz="3599" kern="1200" dirty="0" smtClean="0">
                <a:gradFill>
                  <a:gsLst>
                    <a:gs pos="1299">
                      <a:schemeClr val="tx1"/>
                    </a:gs>
                    <a:gs pos="100000">
                      <a:schemeClr val="tx1"/>
                    </a:gs>
                  </a:gsLst>
                  <a:lin ang="5400000" scaled="0"/>
                </a:gradFill>
                <a:latin typeface="+mj-lt"/>
                <a:ea typeface="+mn-ea"/>
                <a:cs typeface="+mn-cs"/>
              </a:defRPr>
            </a:lvl1pPr>
          </a:lstStyle>
          <a:p>
            <a:pPr marL="0" lvl="0" indent="0" algn="l" defTabSz="913991" rtl="0" eaLnBrk="1" latinLnBrk="0" hangingPunct="1">
              <a:spcBef>
                <a:spcPct val="20000"/>
              </a:spcBef>
            </a:pPr>
            <a:r>
              <a:rPr lang="en-US" dirty="0"/>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dirty="0"/>
              <a:t>Click icon to add picture</a:t>
            </a:r>
          </a:p>
        </p:txBody>
      </p:sp>
      <p:sp>
        <p:nvSpPr>
          <p:cNvPr id="3" name="Title 2"/>
          <p:cNvSpPr>
            <a:spLocks noGrp="1"/>
          </p:cNvSpPr>
          <p:nvPr>
            <p:ph type="title"/>
          </p:nvPr>
        </p:nvSpPr>
        <p:spPr/>
        <p:txBody>
          <a:bodyPr wrap="none" lIns="182880" tIns="146304" rIns="182880" bIns="146304"/>
          <a:lstStyle/>
          <a:p>
            <a:r>
              <a:rPr lang="en-US" dirty="0"/>
              <a:t>Click to edit Master title style</a:t>
            </a:r>
          </a:p>
        </p:txBody>
      </p:sp>
    </p:spTree>
    <p:extLst>
      <p:ext uri="{BB962C8B-B14F-4D97-AF65-F5344CB8AC3E}">
        <p14:creationId xmlns:p14="http://schemas.microsoft.com/office/powerpoint/2010/main" val="1369690745"/>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1565332"/>
          </a:xfrm>
        </p:spPr>
        <p:txBody>
          <a:bodyPr>
            <a:spAutoFit/>
          </a:bodyPr>
          <a:lstStyle>
            <a:lvl1pPr>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84088" indent="-241253">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71332" indent="-342834">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2000"/>
            </a:lvl4pPr>
            <a:lvl5pPr>
              <a:defRPr sz="2000"/>
            </a:lvl5pPr>
          </a:lstStyle>
          <a:p>
            <a:pPr marL="0" lvl="0" indent="0" algn="l" defTabSz="913991" rtl="0" eaLnBrk="1" latinLnBrk="0" hangingPunct="1">
              <a:spcBef>
                <a:spcPct val="20000"/>
              </a:spcBef>
              <a:spcAft>
                <a:spcPts val="816"/>
              </a:spcAft>
              <a:buFont typeface="Arial" pitchFamily="34" charset="0"/>
              <a:buNone/>
            </a:pPr>
            <a:r>
              <a:rPr lang="en-US" dirty="0"/>
              <a:t>Click to edit Master text styles</a:t>
            </a:r>
          </a:p>
          <a:p>
            <a:pPr marL="0" marR="0" lvl="1" indent="0" algn="l" defTabSz="913991" rtl="0" eaLnBrk="1" fontAlgn="auto" latinLnBrk="0" hangingPunct="1">
              <a:lnSpc>
                <a:spcPct val="90000"/>
              </a:lnSpc>
              <a:spcBef>
                <a:spcPct val="20000"/>
              </a:spcBef>
              <a:spcAft>
                <a:spcPts val="816"/>
              </a:spcAft>
              <a:buClr>
                <a:schemeClr val="tx1"/>
              </a:buClr>
              <a:buSzPct val="90000"/>
              <a:buFont typeface="Arial" pitchFamily="34" charset="0"/>
              <a:buNone/>
              <a:tabLst/>
            </a:pPr>
            <a:r>
              <a:rPr lang="en-US" dirty="0"/>
              <a:t>Second level</a:t>
            </a:r>
          </a:p>
          <a:p>
            <a:pPr marL="456994" lvl="2" indent="-228497" algn="l" defTabSz="913991" rtl="0" eaLnBrk="1" latinLnBrk="0" hangingPunct="1">
              <a:spcBef>
                <a:spcPct val="20000"/>
              </a:spcBef>
              <a:spcAft>
                <a:spcPts val="816"/>
              </a:spcAft>
              <a:buFont typeface="Arial" pitchFamily="34" charset="0"/>
              <a:buChar char="•"/>
            </a:pPr>
            <a:r>
              <a:rPr lang="en-US" dirty="0"/>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76506020"/>
      </p:ext>
    </p:extLst>
  </p:cSld>
  <p:clrMapOvr>
    <a:masterClrMapping/>
  </p:clrMapOvr>
  <p:transition>
    <p:fade/>
  </p:transition>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1030748"/>
      </p:ext>
    </p:extLst>
  </p:cSld>
  <p:clrMapOvr>
    <a:masterClrMapping/>
  </p:clrMapOvr>
  <p:transition>
    <p:fade/>
  </p:transition>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137569" y="2473326"/>
            <a:ext cx="8161338"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04040"/>
              </a:solidFill>
              <a:effectLst/>
              <a:uLnTx/>
              <a:uFillTx/>
              <a:latin typeface="Segoe UI"/>
              <a:ea typeface="+mn-ea"/>
              <a:cs typeface="+mn-cs"/>
            </a:endParaRP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10129838" y="6126162"/>
            <a:ext cx="1849602" cy="394827"/>
          </a:xfrm>
          <a:prstGeom prst="rect">
            <a:avLst/>
          </a:prstGeom>
          <a:noFill/>
          <a:ln>
            <a:noFill/>
          </a:ln>
        </p:spPr>
      </p:pic>
    </p:spTree>
    <p:extLst>
      <p:ext uri="{BB962C8B-B14F-4D97-AF65-F5344CB8AC3E}">
        <p14:creationId xmlns:p14="http://schemas.microsoft.com/office/powerpoint/2010/main" val="3399335966"/>
      </p:ext>
    </p:extLst>
  </p:cSld>
  <p:clrMapOvr>
    <a:masterClrMapping/>
  </p:clrMapOvr>
  <p:transition>
    <p:fade/>
  </p:transition>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74638" y="2307518"/>
            <a:ext cx="1563194"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43028" rtl="0" eaLnBrk="1" fontAlgn="base" latinLnBrk="0" hangingPunct="1">
              <a:lnSpc>
                <a:spcPct val="95000"/>
              </a:lnSpc>
              <a:spcBef>
                <a:spcPts val="0"/>
              </a:spcBef>
              <a:spcAft>
                <a:spcPts val="0"/>
              </a:spcAft>
              <a:buClr>
                <a:schemeClr val="accent1"/>
              </a:buClr>
              <a:buSzPct val="110000"/>
              <a:buFont typeface="Avenir LT Pro 45 Book" charset="0"/>
              <a:buNone/>
              <a:tabLst/>
              <a:defRPr sz="1599"/>
            </a:lvl1pPr>
          </a:lstStyle>
          <a:p>
            <a:r>
              <a:rPr lang="en-US"/>
              <a:t>Click icon to add picture</a:t>
            </a:r>
            <a:endParaRPr lang="en-US" dirty="0"/>
          </a:p>
        </p:txBody>
      </p:sp>
      <p:sp>
        <p:nvSpPr>
          <p:cNvPr id="8" name="Picture Placeholder 12"/>
          <p:cNvSpPr>
            <a:spLocks noGrp="1"/>
          </p:cNvSpPr>
          <p:nvPr>
            <p:ph type="pic" sz="quarter" idx="18"/>
          </p:nvPr>
        </p:nvSpPr>
        <p:spPr>
          <a:xfrm>
            <a:off x="4745015" y="2301240"/>
            <a:ext cx="3232905"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99"/>
            </a:lvl1pPr>
          </a:lstStyle>
          <a:p>
            <a:r>
              <a:rPr lang="en-US"/>
              <a:t>Click icon to add picture</a:t>
            </a:r>
            <a:endParaRPr lang="en-US" dirty="0"/>
          </a:p>
        </p:txBody>
      </p:sp>
      <p:sp>
        <p:nvSpPr>
          <p:cNvPr id="9" name="Picture Placeholder 12"/>
          <p:cNvSpPr>
            <a:spLocks noGrp="1"/>
          </p:cNvSpPr>
          <p:nvPr>
            <p:ph type="pic" sz="quarter" idx="19"/>
          </p:nvPr>
        </p:nvSpPr>
        <p:spPr>
          <a:xfrm>
            <a:off x="8258123" y="2302035"/>
            <a:ext cx="3903716"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99"/>
            </a:lvl1pPr>
          </a:lstStyle>
          <a:p>
            <a:r>
              <a:rPr lang="en-US"/>
              <a:t>Click icon to add picture</a:t>
            </a:r>
            <a:endParaRPr lang="en-US" dirty="0"/>
          </a:p>
        </p:txBody>
      </p:sp>
      <p:sp>
        <p:nvSpPr>
          <p:cNvPr id="10" name="Picture Placeholder 12"/>
          <p:cNvSpPr>
            <a:spLocks noGrp="1"/>
          </p:cNvSpPr>
          <p:nvPr>
            <p:ph type="pic" sz="quarter" idx="20"/>
          </p:nvPr>
        </p:nvSpPr>
        <p:spPr>
          <a:xfrm>
            <a:off x="2118040" y="2301051"/>
            <a:ext cx="2346769"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43028" rtl="0" eaLnBrk="1" fontAlgn="base" latinLnBrk="0" hangingPunct="1">
              <a:lnSpc>
                <a:spcPct val="95000"/>
              </a:lnSpc>
              <a:spcBef>
                <a:spcPts val="0"/>
              </a:spcBef>
              <a:spcAft>
                <a:spcPts val="0"/>
              </a:spcAft>
              <a:buClr>
                <a:schemeClr val="accent1"/>
              </a:buClr>
              <a:buSzPct val="110000"/>
              <a:buFont typeface="Avenir LT Pro 45 Book" charset="0"/>
              <a:buNone/>
              <a:tabLst/>
              <a:defRPr sz="1599"/>
            </a:lvl1pPr>
          </a:lstStyle>
          <a:p>
            <a:r>
              <a:rPr lang="en-US"/>
              <a:t>Click icon to add picture</a:t>
            </a:r>
            <a:endParaRPr lang="en-US" dirty="0"/>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1247314599"/>
      </p:ext>
    </p:extLst>
  </p:cSld>
  <p:clrMapOvr>
    <a:masterClrMapping/>
  </p:clrMapOvr>
  <p:transition>
    <p:fade/>
  </p:transition>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Wingdings" panose="05000000000000000000" pitchFamily="2" charset="2"/>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Wingdings" panose="05000000000000000000" pitchFamily="2" charset="2"/>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2387914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6.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1359305" y="839176"/>
            <a:ext cx="9717866" cy="5316173"/>
          </a:xfrm>
          <a:prstGeom prst="rect">
            <a:avLst/>
          </a:prstGeom>
        </p:spPr>
      </p:pic>
    </p:spTree>
    <p:extLst>
      <p:ext uri="{BB962C8B-B14F-4D97-AF65-F5344CB8AC3E}">
        <p14:creationId xmlns:p14="http://schemas.microsoft.com/office/powerpoint/2010/main" val="979962078"/>
      </p:ext>
    </p:extLst>
  </p:cSld>
  <p:clrMapOvr>
    <a:masterClrMapping/>
  </p:clrMapOvr>
  <p:transition>
    <p:fade/>
  </p:transition>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18331" y="1144706"/>
            <a:ext cx="11255709" cy="2435131"/>
          </a:xfrm>
        </p:spPr>
        <p:txBody>
          <a:bodyPr anchor="b"/>
          <a:lstStyle>
            <a:lvl1pPr algn="l">
              <a:defRPr sz="6117"/>
            </a:lvl1pPr>
          </a:lstStyle>
          <a:p>
            <a:r>
              <a:rPr lang="en-US"/>
              <a:t>Click to edit Master title style</a:t>
            </a:r>
            <a:endParaRPr lang="en-US" dirty="0"/>
          </a:p>
        </p:txBody>
      </p:sp>
      <p:sp>
        <p:nvSpPr>
          <p:cNvPr id="3" name="Subtitle 2"/>
          <p:cNvSpPr>
            <a:spLocks noGrp="1"/>
          </p:cNvSpPr>
          <p:nvPr>
            <p:ph type="subTitle" idx="1"/>
          </p:nvPr>
        </p:nvSpPr>
        <p:spPr>
          <a:xfrm>
            <a:off x="618331" y="3673745"/>
            <a:ext cx="11255709" cy="1688724"/>
          </a:xfrm>
        </p:spPr>
        <p:txBody>
          <a:bodyPr>
            <a:normAutofit/>
          </a:bodyPr>
          <a:lstStyle>
            <a:lvl1pPr marL="0" indent="0" algn="l">
              <a:buNone/>
              <a:defRPr sz="3672"/>
            </a:lvl1pPr>
            <a:lvl2pPr marL="466209" indent="0" algn="ctr">
              <a:buNone/>
              <a:defRPr sz="2040"/>
            </a:lvl2pPr>
            <a:lvl3pPr marL="932418" indent="0" algn="ctr">
              <a:buNone/>
              <a:defRPr sz="1836"/>
            </a:lvl3pPr>
            <a:lvl4pPr marL="1398627" indent="0" algn="ctr">
              <a:buNone/>
              <a:defRPr sz="1632"/>
            </a:lvl4pPr>
            <a:lvl5pPr marL="1864835" indent="0" algn="ctr">
              <a:buNone/>
              <a:defRPr sz="1632"/>
            </a:lvl5pPr>
            <a:lvl6pPr marL="2331044" indent="0" algn="ctr">
              <a:buNone/>
              <a:defRPr sz="1632"/>
            </a:lvl6pPr>
            <a:lvl7pPr marL="2797253" indent="0" algn="ctr">
              <a:buNone/>
              <a:defRPr sz="1632"/>
            </a:lvl7pPr>
            <a:lvl8pPr marL="3263461" indent="0" algn="ctr">
              <a:buNone/>
              <a:defRPr sz="1632"/>
            </a:lvl8pPr>
            <a:lvl9pPr marL="3729669" indent="0" algn="ctr">
              <a:buNone/>
              <a:defRPr sz="1632"/>
            </a:lvl9pPr>
          </a:lstStyle>
          <a:p>
            <a:r>
              <a:rPr lang="en-US"/>
              <a:t>Click to edit Master subtitle style</a:t>
            </a:r>
            <a:endParaRPr lang="en-US" dirty="0"/>
          </a:p>
        </p:txBody>
      </p:sp>
    </p:spTree>
    <p:extLst>
      <p:ext uri="{BB962C8B-B14F-4D97-AF65-F5344CB8AC3E}">
        <p14:creationId xmlns:p14="http://schemas.microsoft.com/office/powerpoint/2010/main" val="3309941585"/>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9075833" y="6380761"/>
            <a:ext cx="2798207" cy="372394"/>
          </a:xfrm>
          <a:prstGeom prst="rect">
            <a:avLst/>
          </a:prstGeom>
        </p:spPr>
        <p:txBody>
          <a:bodyPr/>
          <a:lstStyle/>
          <a:p>
            <a:pPr defTabSz="932563"/>
            <a:fld id="{0A164282-434E-41D4-9582-783D542A7B68}" type="slidenum">
              <a:rPr lang="en-US" smtClean="0"/>
              <a:pPr defTabSz="932563"/>
              <a:t>‹#›</a:t>
            </a:fld>
            <a:endParaRPr lang="en-US"/>
          </a:p>
        </p:txBody>
      </p:sp>
    </p:spTree>
    <p:extLst>
      <p:ext uri="{BB962C8B-B14F-4D97-AF65-F5344CB8AC3E}">
        <p14:creationId xmlns:p14="http://schemas.microsoft.com/office/powerpoint/2010/main" val="3929726431"/>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572043" y="2153642"/>
            <a:ext cx="11301996" cy="40602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9075833" y="6380761"/>
            <a:ext cx="2798207" cy="372394"/>
          </a:xfrm>
          <a:prstGeom prst="rect">
            <a:avLst/>
          </a:prstGeom>
        </p:spPr>
        <p:txBody>
          <a:bodyPr/>
          <a:lstStyle/>
          <a:p>
            <a:pPr defTabSz="932563"/>
            <a:fld id="{0A164282-434E-41D4-9582-783D542A7B68}" type="slidenum">
              <a:rPr lang="en-US" smtClean="0"/>
              <a:pPr defTabSz="932563"/>
              <a:t>‹#›</a:t>
            </a:fld>
            <a:endParaRPr lang="en-US"/>
          </a:p>
        </p:txBody>
      </p:sp>
      <p:sp>
        <p:nvSpPr>
          <p:cNvPr id="5" name="Text Placeholder 4"/>
          <p:cNvSpPr>
            <a:spLocks noGrp="1"/>
          </p:cNvSpPr>
          <p:nvPr>
            <p:ph type="body" sz="quarter" idx="13" hasCustomPrompt="1"/>
          </p:nvPr>
        </p:nvSpPr>
        <p:spPr>
          <a:xfrm>
            <a:off x="571625" y="1564636"/>
            <a:ext cx="11302942" cy="446305"/>
          </a:xfrm>
        </p:spPr>
        <p:txBody>
          <a:bodyPr>
            <a:normAutofit/>
          </a:bodyPr>
          <a:lstStyle>
            <a:lvl1pPr marL="0" indent="0">
              <a:buFontTx/>
              <a:buNone/>
              <a:defRPr sz="2040" cap="all" baseline="0"/>
            </a:lvl1pPr>
            <a:lvl5pPr>
              <a:defRPr/>
            </a:lvl5pPr>
          </a:lstStyle>
          <a:p>
            <a:pPr lvl="0"/>
            <a:r>
              <a:rPr lang="en-US" dirty="0"/>
              <a:t>Secondary refining headline</a:t>
            </a:r>
          </a:p>
        </p:txBody>
      </p:sp>
    </p:spTree>
    <p:extLst>
      <p:ext uri="{BB962C8B-B14F-4D97-AF65-F5344CB8AC3E}">
        <p14:creationId xmlns:p14="http://schemas.microsoft.com/office/powerpoint/2010/main" val="410241782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lide Photo Layout">
    <p:bg bwMode="gray">
      <p:bgPr>
        <a:solidFill>
          <a:srgbClr val="002050"/>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gray">
          <a:xfrm>
            <a:off x="0" y="1028"/>
            <a:ext cx="12436474" cy="6992469"/>
          </a:xfrm>
          <a:prstGeom prst="rect">
            <a:avLst/>
          </a:prstGeom>
        </p:spPr>
      </p:pic>
      <p:sp>
        <p:nvSpPr>
          <p:cNvPr id="14" name="Dark gradation bottom"/>
          <p:cNvSpPr/>
          <p:nvPr userDrawn="1"/>
        </p:nvSpPr>
        <p:spPr bwMode="gray">
          <a:xfrm flipV="1">
            <a:off x="0" y="-4"/>
            <a:ext cx="12446758" cy="6994525"/>
          </a:xfrm>
          <a:prstGeom prst="rect">
            <a:avLst/>
          </a:prstGeom>
          <a:gradFill flip="none" rotWithShape="1">
            <a:gsLst>
              <a:gs pos="0">
                <a:srgbClr val="000000">
                  <a:alpha val="73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Dark gradation top"/>
          <p:cNvSpPr/>
          <p:nvPr userDrawn="1"/>
        </p:nvSpPr>
        <p:spPr bwMode="gray">
          <a:xfrm>
            <a:off x="0" y="-1028"/>
            <a:ext cx="12446757" cy="6994525"/>
          </a:xfrm>
          <a:prstGeom prst="rect">
            <a:avLst/>
          </a:prstGeom>
          <a:gradFill flip="none" rotWithShape="1">
            <a:gsLst>
              <a:gs pos="0">
                <a:srgbClr val="000000">
                  <a:alpha val="5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Rectangle 17"/>
          <p:cNvSpPr/>
          <p:nvPr userDrawn="1"/>
        </p:nvSpPr>
        <p:spPr bwMode="gray">
          <a:xfrm>
            <a:off x="274638" y="2125663"/>
            <a:ext cx="6400800" cy="3657600"/>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73050" y="2125661"/>
            <a:ext cx="6402388" cy="2103119"/>
          </a:xfrm>
          <a:noFill/>
        </p:spPr>
        <p:txBody>
          <a:bodyPr vert="horz" wrap="square" lIns="146304" tIns="91440" rIns="146304" bIns="91440" rtlCol="0" anchor="t" anchorCtr="0">
            <a:noAutofit/>
          </a:bodyPr>
          <a:lstStyle>
            <a:lvl1pPr>
              <a:defRPr lang="en-US" sz="6000" spc="-100" baseline="0" dirty="0">
                <a:gradFill>
                  <a:gsLst>
                    <a:gs pos="5833">
                      <a:srgbClr val="FFFFFF"/>
                    </a:gs>
                    <a:gs pos="18000">
                      <a:srgbClr val="FFFFFF"/>
                    </a:gs>
                  </a:gsLst>
                  <a:lin ang="5400000" scaled="0"/>
                </a:gradFill>
              </a:defRPr>
            </a:lvl1pPr>
          </a:lstStyle>
          <a:p>
            <a:pPr lvl="0"/>
            <a:r>
              <a:rPr lang="en-US" dirty="0"/>
              <a:t>Presentation title</a:t>
            </a:r>
          </a:p>
        </p:txBody>
      </p:sp>
      <p:sp>
        <p:nvSpPr>
          <p:cNvPr id="3" name="Text Placeholder 2"/>
          <p:cNvSpPr>
            <a:spLocks noGrp="1"/>
          </p:cNvSpPr>
          <p:nvPr>
            <p:ph type="body" sz="quarter" idx="14" hasCustomPrompt="1"/>
          </p:nvPr>
        </p:nvSpPr>
        <p:spPr bwMode="ltGray">
          <a:xfrm>
            <a:off x="274638" y="4228783"/>
            <a:ext cx="6400800" cy="1554478"/>
          </a:xfrm>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dirty="0"/>
              <a:t>Speaker Name</a:t>
            </a:r>
          </a:p>
        </p:txBody>
      </p:sp>
      <p:pic>
        <p:nvPicPr>
          <p:cNvPr id="11"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58332" y="6182440"/>
            <a:ext cx="1552931" cy="332660"/>
          </a:xfrm>
          <a:prstGeom prst="rect">
            <a:avLst/>
          </a:prstGeom>
        </p:spPr>
      </p:pic>
      <p:pic>
        <p:nvPicPr>
          <p:cNvPr id="12" name="TechEd 2014 logo white"/>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74108" y="448802"/>
            <a:ext cx="2965328" cy="1283012"/>
          </a:xfrm>
          <a:prstGeom prst="rect">
            <a:avLst/>
          </a:prstGeom>
        </p:spPr>
      </p:pic>
    </p:spTree>
    <p:extLst>
      <p:ext uri="{BB962C8B-B14F-4D97-AF65-F5344CB8AC3E}">
        <p14:creationId xmlns:p14="http://schemas.microsoft.com/office/powerpoint/2010/main" val="152188445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Slide Number Placeholder 4"/>
          <p:cNvSpPr>
            <a:spLocks noGrp="1"/>
          </p:cNvSpPr>
          <p:nvPr>
            <p:ph type="sldNum" sz="quarter" idx="12"/>
          </p:nvPr>
        </p:nvSpPr>
        <p:spPr>
          <a:xfrm>
            <a:off x="9075833" y="6380761"/>
            <a:ext cx="2798207" cy="372394"/>
          </a:xfrm>
          <a:prstGeom prst="rect">
            <a:avLst/>
          </a:prstGeom>
        </p:spPr>
        <p:txBody>
          <a:bodyPr/>
          <a:lstStyle/>
          <a:p>
            <a:pPr defTabSz="932563"/>
            <a:fld id="{0A164282-434E-41D4-9582-783D542A7B68}" type="slidenum">
              <a:rPr lang="en-US" smtClean="0"/>
              <a:pPr defTabSz="932563"/>
              <a:t>‹#›</a:t>
            </a:fld>
            <a:endParaRPr lang="en-US"/>
          </a:p>
        </p:txBody>
      </p:sp>
    </p:spTree>
    <p:extLst>
      <p:ext uri="{BB962C8B-B14F-4D97-AF65-F5344CB8AC3E}">
        <p14:creationId xmlns:p14="http://schemas.microsoft.com/office/powerpoint/2010/main" val="487403114"/>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572043" y="424788"/>
            <a:ext cx="11301996" cy="940467"/>
          </a:xfrm>
        </p:spPr>
        <p:txBody>
          <a:bodyPr>
            <a:normAutofit/>
          </a:bodyPr>
          <a:lstStyle>
            <a:lvl1pPr>
              <a:defRPr sz="4488"/>
            </a:lvl1pPr>
          </a:lstStyle>
          <a:p>
            <a:r>
              <a:rPr lang="en-US"/>
              <a:t>Click to edit Master title style</a:t>
            </a:r>
          </a:p>
        </p:txBody>
      </p:sp>
      <p:sp>
        <p:nvSpPr>
          <p:cNvPr id="5" name="Slide Number Placeholder 4"/>
          <p:cNvSpPr>
            <a:spLocks noGrp="1"/>
          </p:cNvSpPr>
          <p:nvPr>
            <p:ph type="sldNum" sz="quarter" idx="12"/>
          </p:nvPr>
        </p:nvSpPr>
        <p:spPr>
          <a:xfrm>
            <a:off x="9075833" y="6380761"/>
            <a:ext cx="2798207" cy="372394"/>
          </a:xfrm>
          <a:prstGeom prst="rect">
            <a:avLst/>
          </a:prstGeom>
        </p:spPr>
        <p:txBody>
          <a:bodyPr/>
          <a:lstStyle/>
          <a:p>
            <a:pPr defTabSz="932563"/>
            <a:fld id="{0A164282-434E-41D4-9582-783D542A7B68}" type="slidenum">
              <a:rPr lang="en-US" smtClean="0"/>
              <a:pPr defTabSz="932563"/>
              <a:t>‹#›</a:t>
            </a:fld>
            <a:endParaRPr lang="en-US"/>
          </a:p>
        </p:txBody>
      </p:sp>
      <p:graphicFrame>
        <p:nvGraphicFramePr>
          <p:cNvPr id="6" name="Table 5"/>
          <p:cNvGraphicFramePr>
            <a:graphicFrameLocks noGrp="1"/>
          </p:cNvGraphicFramePr>
          <p:nvPr>
            <p:extLst/>
          </p:nvPr>
        </p:nvGraphicFramePr>
        <p:xfrm>
          <a:off x="595915" y="1505991"/>
          <a:ext cx="11278124" cy="4406400"/>
        </p:xfrm>
        <a:graphic>
          <a:graphicData uri="http://schemas.openxmlformats.org/drawingml/2006/table">
            <a:tbl>
              <a:tblPr firstRow="1" bandRow="1">
                <a:tableStyleId>{5C22544A-7EE6-4342-B048-85BDC9FD1C3A}</a:tableStyleId>
              </a:tblPr>
              <a:tblGrid>
                <a:gridCol w="2819531">
                  <a:extLst>
                    <a:ext uri="{9D8B030D-6E8A-4147-A177-3AD203B41FA5}">
                      <a16:colId xmlns:a16="http://schemas.microsoft.com/office/drawing/2014/main" val="20000"/>
                    </a:ext>
                  </a:extLst>
                </a:gridCol>
                <a:gridCol w="2819531">
                  <a:extLst>
                    <a:ext uri="{9D8B030D-6E8A-4147-A177-3AD203B41FA5}">
                      <a16:colId xmlns:a16="http://schemas.microsoft.com/office/drawing/2014/main" val="20001"/>
                    </a:ext>
                  </a:extLst>
                </a:gridCol>
                <a:gridCol w="2819531">
                  <a:extLst>
                    <a:ext uri="{9D8B030D-6E8A-4147-A177-3AD203B41FA5}">
                      <a16:colId xmlns:a16="http://schemas.microsoft.com/office/drawing/2014/main" val="20002"/>
                    </a:ext>
                  </a:extLst>
                </a:gridCol>
                <a:gridCol w="2819531">
                  <a:extLst>
                    <a:ext uri="{9D8B030D-6E8A-4147-A177-3AD203B41FA5}">
                      <a16:colId xmlns:a16="http://schemas.microsoft.com/office/drawing/2014/main" val="20003"/>
                    </a:ext>
                  </a:extLst>
                </a:gridCol>
              </a:tblGrid>
              <a:tr h="657264">
                <a:tc>
                  <a:txBody>
                    <a:bodyPr/>
                    <a:lstStyle/>
                    <a:p>
                      <a:r>
                        <a:rPr lang="en-US" sz="2000" dirty="0">
                          <a:solidFill>
                            <a:schemeClr val="bg1"/>
                          </a:solidFill>
                        </a:rPr>
                        <a:t>Heading</a:t>
                      </a:r>
                    </a:p>
                  </a:txBody>
                  <a:tcPr marL="139910" marR="139910" marT="139891" marB="139891"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2000" dirty="0">
                          <a:solidFill>
                            <a:schemeClr val="bg1"/>
                          </a:solidFill>
                        </a:rPr>
                        <a:t>Heading</a:t>
                      </a:r>
                    </a:p>
                  </a:txBody>
                  <a:tcPr marL="139910" marR="139910" marT="139891" marB="139891"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2000" dirty="0">
                          <a:solidFill>
                            <a:schemeClr val="bg1"/>
                          </a:solidFill>
                        </a:rPr>
                        <a:t>Heading</a:t>
                      </a:r>
                    </a:p>
                  </a:txBody>
                  <a:tcPr marL="139910" marR="139910" marT="139891" marB="139891"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2000" dirty="0">
                          <a:solidFill>
                            <a:schemeClr val="bg1"/>
                          </a:solidFill>
                        </a:rPr>
                        <a:t>Heading</a:t>
                      </a:r>
                    </a:p>
                  </a:txBody>
                  <a:tcPr marL="139910" marR="139910" marT="139891" marB="139891" anchor="ctr">
                    <a:lnL w="12700" cmpd="sng">
                      <a:noFill/>
                    </a:lnL>
                    <a:lnR w="12700" cmpd="sng">
                      <a:noFill/>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249712">
                <a:tc>
                  <a:txBody>
                    <a:bodyPr/>
                    <a:lstStyle/>
                    <a:p>
                      <a:r>
                        <a:rPr lang="en-US" sz="1600" dirty="0">
                          <a:solidFill>
                            <a:srgbClr val="3C454F"/>
                          </a:solidFill>
                        </a:rPr>
                        <a:t>Content</a:t>
                      </a:r>
                    </a:p>
                  </a:txBody>
                  <a:tcPr marL="139910" marR="139910" marT="139891" marB="139891">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381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24971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24971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995777151"/>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9081947" y="6380761"/>
            <a:ext cx="2798207" cy="372394"/>
          </a:xfrm>
          <a:prstGeom prst="rect">
            <a:avLst/>
          </a:prstGeom>
        </p:spPr>
        <p:txBody>
          <a:bodyPr/>
          <a:lstStyle/>
          <a:p>
            <a:pPr defTabSz="932563"/>
            <a:fld id="{0A164282-434E-41D4-9582-783D542A7B68}" type="slidenum">
              <a:rPr lang="en-US" smtClean="0"/>
              <a:pPr defTabSz="932563"/>
              <a:t>‹#›</a:t>
            </a:fld>
            <a:endParaRPr lang="en-US"/>
          </a:p>
        </p:txBody>
      </p:sp>
    </p:spTree>
    <p:extLst>
      <p:ext uri="{BB962C8B-B14F-4D97-AF65-F5344CB8AC3E}">
        <p14:creationId xmlns:p14="http://schemas.microsoft.com/office/powerpoint/2010/main" val="1187433452"/>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87075519"/>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72045" y="466302"/>
            <a:ext cx="4295671" cy="1975233"/>
          </a:xfrm>
        </p:spPr>
        <p:txBody>
          <a:bodyPr anchor="b">
            <a:noAutofit/>
          </a:bodyPr>
          <a:lstStyle>
            <a:lvl1pPr>
              <a:defRPr sz="4080"/>
            </a:lvl1pPr>
          </a:lstStyle>
          <a:p>
            <a:r>
              <a:rPr lang="en-US"/>
              <a:t>Click to edit Master title style</a:t>
            </a:r>
          </a:p>
        </p:txBody>
      </p:sp>
      <p:sp>
        <p:nvSpPr>
          <p:cNvPr id="3" name="Content Placeholder 2"/>
          <p:cNvSpPr>
            <a:spLocks noGrp="1"/>
          </p:cNvSpPr>
          <p:nvPr>
            <p:ph idx="1"/>
          </p:nvPr>
        </p:nvSpPr>
        <p:spPr>
          <a:xfrm>
            <a:off x="5287123" y="1007084"/>
            <a:ext cx="6586917" cy="4970646"/>
          </a:xfrm>
        </p:spPr>
        <p:txBody>
          <a:bodyPr/>
          <a:lstStyle>
            <a:lvl1pPr>
              <a:defRPr sz="3264">
                <a:latin typeface="+mj-lt"/>
              </a:defRPr>
            </a:lvl1pPr>
            <a:lvl2pPr>
              <a:defRPr sz="2856">
                <a:latin typeface="+mj-lt"/>
              </a:defRPr>
            </a:lvl2pPr>
            <a:lvl3pPr>
              <a:defRPr sz="2448">
                <a:latin typeface="+mj-lt"/>
              </a:defRPr>
            </a:lvl3pPr>
            <a:lvl4pPr>
              <a:defRPr sz="2040">
                <a:latin typeface="+mj-lt"/>
              </a:defRPr>
            </a:lvl4pPr>
            <a:lvl5pPr>
              <a:defRPr sz="2040">
                <a:latin typeface="+mj-lt"/>
              </a:defRPr>
            </a:lvl5pPr>
            <a:lvl6pPr>
              <a:defRPr sz="2040"/>
            </a:lvl6pPr>
            <a:lvl7pPr>
              <a:defRPr sz="2040"/>
            </a:lvl7pPr>
            <a:lvl8pPr>
              <a:defRPr sz="2040"/>
            </a:lvl8pPr>
            <a:lvl9pPr>
              <a:defRPr sz="20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572045" y="2655912"/>
            <a:ext cx="4295671" cy="3329913"/>
          </a:xfrm>
        </p:spPr>
        <p:txBody>
          <a:bodyPr>
            <a:normAutofit/>
          </a:bodyPr>
          <a:lstStyle>
            <a:lvl1pPr marL="0" indent="0">
              <a:buNone/>
              <a:defRPr sz="2040"/>
            </a:lvl1pPr>
            <a:lvl2pPr marL="466209" indent="0">
              <a:buNone/>
              <a:defRPr sz="1428"/>
            </a:lvl2pPr>
            <a:lvl3pPr marL="932418" indent="0">
              <a:buNone/>
              <a:defRPr sz="1224"/>
            </a:lvl3pPr>
            <a:lvl4pPr marL="1398627" indent="0">
              <a:buNone/>
              <a:defRPr sz="1020"/>
            </a:lvl4pPr>
            <a:lvl5pPr marL="1864835" indent="0">
              <a:buNone/>
              <a:defRPr sz="1020"/>
            </a:lvl5pPr>
            <a:lvl6pPr marL="2331044" indent="0">
              <a:buNone/>
              <a:defRPr sz="1020"/>
            </a:lvl6pPr>
            <a:lvl7pPr marL="2797253" indent="0">
              <a:buNone/>
              <a:defRPr sz="1020"/>
            </a:lvl7pPr>
            <a:lvl8pPr marL="3263461" indent="0">
              <a:buNone/>
              <a:defRPr sz="1020"/>
            </a:lvl8pPr>
            <a:lvl9pPr marL="3729669" indent="0">
              <a:buNone/>
              <a:defRPr sz="1020"/>
            </a:lvl9pPr>
          </a:lstStyle>
          <a:p>
            <a:pPr lvl="0"/>
            <a:r>
              <a:rPr lang="en-US"/>
              <a:t>Click to edit Master text styles</a:t>
            </a:r>
          </a:p>
        </p:txBody>
      </p:sp>
      <p:sp>
        <p:nvSpPr>
          <p:cNvPr id="7" name="Slide Number Placeholder 6"/>
          <p:cNvSpPr>
            <a:spLocks noGrp="1"/>
          </p:cNvSpPr>
          <p:nvPr>
            <p:ph type="sldNum" sz="quarter" idx="12"/>
          </p:nvPr>
        </p:nvSpPr>
        <p:spPr>
          <a:xfrm>
            <a:off x="9075833" y="6380761"/>
            <a:ext cx="2798207" cy="372394"/>
          </a:xfrm>
          <a:prstGeom prst="rect">
            <a:avLst/>
          </a:prstGeom>
        </p:spPr>
        <p:txBody>
          <a:bodyPr/>
          <a:lstStyle/>
          <a:p>
            <a:pPr defTabSz="932563"/>
            <a:fld id="{0A164282-434E-41D4-9582-783D542A7B68}" type="slidenum">
              <a:rPr lang="en-US" smtClean="0"/>
              <a:pPr defTabSz="932563"/>
              <a:t>‹#›</a:t>
            </a:fld>
            <a:endParaRPr lang="en-US"/>
          </a:p>
        </p:txBody>
      </p:sp>
    </p:spTree>
    <p:extLst>
      <p:ext uri="{BB962C8B-B14F-4D97-AF65-F5344CB8AC3E}">
        <p14:creationId xmlns:p14="http://schemas.microsoft.com/office/powerpoint/2010/main" val="243696600"/>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p:cSld name="1_Logo on Background">
    <p:bg>
      <p:bgPr>
        <a:solidFill>
          <a:schemeClr val="tx2">
            <a:lumMod val="50000"/>
          </a:schemeClr>
        </a:solidFill>
        <a:effectLst/>
      </p:bgPr>
    </p:bg>
    <p:spTree>
      <p:nvGrpSpPr>
        <p:cNvPr id="1" name=""/>
        <p:cNvGrpSpPr/>
        <p:nvPr/>
      </p:nvGrpSpPr>
      <p:grpSpPr>
        <a:xfrm>
          <a:off x="0" y="0"/>
          <a:ext cx="0" cy="0"/>
          <a:chOff x="0" y="0"/>
          <a:chExt cx="0" cy="0"/>
        </a:xfrm>
      </p:grpSpPr>
      <p:sp>
        <p:nvSpPr>
          <p:cNvPr id="3" name="Text Box 3"/>
          <p:cNvSpPr txBox="1">
            <a:spLocks noChangeArrowheads="1"/>
          </p:cNvSpPr>
          <p:nvPr/>
        </p:nvSpPr>
        <p:spPr bwMode="blackWhite">
          <a:xfrm>
            <a:off x="459230" y="5612732"/>
            <a:ext cx="8812606" cy="734889"/>
          </a:xfrm>
          <a:prstGeom prst="rect">
            <a:avLst/>
          </a:prstGeom>
          <a:noFill/>
          <a:ln w="12700">
            <a:noFill/>
            <a:miter lim="800000"/>
            <a:headEnd type="none" w="sm" len="sm"/>
            <a:tailEnd type="none" w="sm" len="sm"/>
          </a:ln>
          <a:effectLst/>
        </p:spPr>
        <p:txBody>
          <a:bodyPr vert="horz" wrap="square" lIns="182828" tIns="146262" rIns="182828" bIns="146262" numCol="1" anchor="t" anchorCtr="0" compatLnSpc="1">
            <a:prstTxWarp prst="textNoShape">
              <a:avLst/>
            </a:prstTxWarp>
            <a:spAutoFit/>
          </a:bodyPr>
          <a:lstStyle/>
          <a:p>
            <a:pPr marL="0" marR="0" lvl="0" indent="0" algn="l" defTabSz="931932"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2012 Microsoft Corporation. All rights reserved. Microsoft, Microsoft, Microsoft Vista and other product names are or may be registered trademarks and/or trademarks in the U.S. and/or other countries.</a:t>
            </a:r>
          </a:p>
          <a:p>
            <a:pPr marL="0" marR="0" lvl="0" indent="0" algn="l" defTabSz="931932"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invGray">
          <a:xfrm>
            <a:off x="681311" y="4652933"/>
            <a:ext cx="3288506" cy="704445"/>
          </a:xfrm>
          <a:prstGeom prst="rect">
            <a:avLst/>
          </a:prstGeom>
        </p:spPr>
      </p:pic>
    </p:spTree>
    <p:extLst>
      <p:ext uri="{BB962C8B-B14F-4D97-AF65-F5344CB8AC3E}">
        <p14:creationId xmlns:p14="http://schemas.microsoft.com/office/powerpoint/2010/main" val="14691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8" name="Content Placeholder 3"/>
          <p:cNvSpPr>
            <a:spLocks noGrp="1"/>
          </p:cNvSpPr>
          <p:nvPr>
            <p:ph sz="half" idx="2"/>
          </p:nvPr>
        </p:nvSpPr>
        <p:spPr>
          <a:xfrm>
            <a:off x="387121" y="1398908"/>
            <a:ext cx="5729546" cy="5051602"/>
          </a:xfrm>
          <a:prstGeom prst="rect">
            <a:avLst/>
          </a:prstGeom>
        </p:spPr>
        <p:txBody>
          <a:bodyPr>
            <a:normAutofit/>
          </a:bodyPr>
          <a:lstStyle>
            <a:lvl1pPr>
              <a:defRPr sz="3264"/>
            </a:lvl1pPr>
            <a:lvl2pPr>
              <a:defRPr sz="2856"/>
            </a:lvl2pPr>
            <a:lvl3pPr>
              <a:defRPr sz="2448"/>
            </a:lvl3pPr>
            <a:lvl4pPr>
              <a:defRPr sz="2040"/>
            </a:lvl4pPr>
            <a:lvl5pPr>
              <a:defRPr sz="2040"/>
            </a:lvl5pPr>
            <a:lvl6pPr>
              <a:defRPr sz="1632"/>
            </a:lvl6pPr>
            <a:lvl7pPr>
              <a:defRPr sz="1632"/>
            </a:lvl7pPr>
            <a:lvl8pPr>
              <a:defRPr sz="1632"/>
            </a:lvl8pPr>
            <a:lvl9pPr>
              <a:defRPr sz="1632"/>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5"/>
          <p:cNvSpPr>
            <a:spLocks noGrp="1"/>
          </p:cNvSpPr>
          <p:nvPr>
            <p:ph sz="quarter" idx="4"/>
          </p:nvPr>
        </p:nvSpPr>
        <p:spPr>
          <a:xfrm>
            <a:off x="6401584" y="1398908"/>
            <a:ext cx="5731796" cy="5051602"/>
          </a:xfrm>
          <a:prstGeom prst="rect">
            <a:avLst/>
          </a:prstGeom>
        </p:spPr>
        <p:txBody>
          <a:bodyPr>
            <a:normAutofit/>
          </a:bodyPr>
          <a:lstStyle>
            <a:lvl1pPr>
              <a:defRPr sz="3264"/>
            </a:lvl1pPr>
            <a:lvl2pPr>
              <a:defRPr sz="2856"/>
            </a:lvl2pPr>
            <a:lvl3pPr>
              <a:defRPr sz="2448"/>
            </a:lvl3pPr>
            <a:lvl4pPr>
              <a:defRPr sz="2040"/>
            </a:lvl4pPr>
            <a:lvl5pPr>
              <a:defRPr sz="2040"/>
            </a:lvl5pPr>
            <a:lvl6pPr>
              <a:defRPr sz="1632"/>
            </a:lvl6pPr>
            <a:lvl7pPr>
              <a:defRPr sz="1632"/>
            </a:lvl7pPr>
            <a:lvl8pPr>
              <a:defRPr sz="1632"/>
            </a:lvl8pPr>
            <a:lvl9pPr>
              <a:defRPr sz="1632"/>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66431006"/>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4" y="1212853"/>
            <a:ext cx="5486399" cy="2640126"/>
          </a:xfrm>
        </p:spPr>
        <p:txBody>
          <a:bodyPr wrap="square">
            <a:spAutoFit/>
          </a:bodyPr>
          <a:lstStyle>
            <a:lvl1pPr marL="287144" indent="-287144">
              <a:spcBef>
                <a:spcPts val="1224"/>
              </a:spcBef>
              <a:buClr>
                <a:schemeClr val="tx1"/>
              </a:buClr>
              <a:buFont typeface="Arial" pitchFamily="34" charset="0"/>
              <a:buChar char="•"/>
              <a:defRPr sz="3598">
                <a:solidFill>
                  <a:srgbClr val="68217A"/>
                </a:solidFill>
              </a:defRPr>
            </a:lvl1pPr>
            <a:lvl2pPr marL="530806" indent="-233037">
              <a:defRPr sz="2400"/>
            </a:lvl2pPr>
            <a:lvl3pPr marL="699111" indent="-168306">
              <a:tabLst/>
              <a:defRPr sz="2000"/>
            </a:lvl3pPr>
            <a:lvl4pPr marL="880361" indent="-181252">
              <a:defRPr/>
            </a:lvl4pPr>
            <a:lvl5pPr marL="1048664" indent="-168306">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2" y="1212853"/>
            <a:ext cx="5486399" cy="2640126"/>
          </a:xfrm>
        </p:spPr>
        <p:txBody>
          <a:bodyPr wrap="square">
            <a:spAutoFit/>
          </a:bodyPr>
          <a:lstStyle>
            <a:lvl1pPr marL="287144" indent="-287144">
              <a:spcBef>
                <a:spcPts val="1224"/>
              </a:spcBef>
              <a:buClr>
                <a:schemeClr val="tx1"/>
              </a:buClr>
              <a:buFont typeface="Arial" pitchFamily="34" charset="0"/>
              <a:buChar char="•"/>
              <a:defRPr sz="3598">
                <a:solidFill>
                  <a:srgbClr val="68217A"/>
                </a:solidFill>
              </a:defRPr>
            </a:lvl1pPr>
            <a:lvl2pPr marL="530806" indent="-233037">
              <a:defRPr sz="2400"/>
            </a:lvl2pPr>
            <a:lvl3pPr marL="699111" indent="-168306">
              <a:tabLst/>
              <a:defRPr sz="2000"/>
            </a:lvl3pPr>
            <a:lvl4pPr marL="880361" indent="-181252">
              <a:defRPr/>
            </a:lvl4pPr>
            <a:lvl5pPr marL="1048664" indent="-168306">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32248239"/>
      </p:ext>
    </p:extLst>
  </p:cSld>
  <p:clrMapOvr>
    <a:masterClrMapping/>
  </p:clrMapOvr>
  <p:transition>
    <p:fade/>
  </p:transition>
</p:sldLayout>
</file>

<file path=ppt/slideLayouts/slideLayout248.xml><?xml version="1.0" encoding="utf-8"?>
<p:sldLayout xmlns:a="http://schemas.openxmlformats.org/drawingml/2006/main" xmlns:r="http://schemas.openxmlformats.org/officeDocument/2006/relationships" xmlns:p="http://schemas.openxmlformats.org/presentationml/2006/main"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7"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74121757"/>
      </p:ext>
    </p:extLst>
  </p:cSld>
  <p:clrMapOvr>
    <a:masterClrMapping/>
  </p:clrMapOvr>
  <p:transition>
    <p:fade/>
  </p:transition>
</p:sldLayout>
</file>

<file path=ppt/slideLayouts/slideLayout249.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20354">
                      <a:schemeClr val="tx2"/>
                    </a:gs>
                    <a:gs pos="40000">
                      <a:schemeClr val="tx2"/>
                    </a:gs>
                  </a:gsLst>
                  <a:lin ang="5400000" scaled="0"/>
                </a:gradFill>
              </a:defRPr>
            </a:lvl1pPr>
            <a:lvl2pPr marL="0" indent="0">
              <a:buFontTx/>
              <a:buNone/>
              <a:defRPr sz="2000"/>
            </a:lvl2pPr>
            <a:lvl3pPr marL="228538" indent="0">
              <a:buNone/>
              <a:defRPr/>
            </a:lvl3pPr>
            <a:lvl4pPr marL="457075" indent="0">
              <a:buNone/>
              <a:defRPr/>
            </a:lvl4pPr>
            <a:lvl5pPr marL="685613"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68153455"/>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lide 1">
    <p:bg bwMode="auto">
      <p:bgPr>
        <a:solidFill>
          <a:srgbClr val="002050"/>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17165"/>
            <a:ext cx="8229535" cy="1837298"/>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a:t>Presentation title</a:t>
            </a:r>
          </a:p>
        </p:txBody>
      </p:sp>
      <p:pic>
        <p:nvPicPr>
          <p:cNvPr id="11"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74108" y="448802"/>
            <a:ext cx="2965328" cy="1283012"/>
          </a:xfrm>
          <a:prstGeom prst="rect">
            <a:avLst/>
          </a:prstGeom>
        </p:spPr>
      </p:pic>
      <p:pic>
        <p:nvPicPr>
          <p:cNvPr id="8"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58332" y="6182440"/>
            <a:ext cx="1552931" cy="332660"/>
          </a:xfrm>
          <a:prstGeom prst="rect">
            <a:avLst/>
          </a:prstGeom>
        </p:spPr>
      </p:pic>
    </p:spTree>
    <p:extLst>
      <p:ext uri="{BB962C8B-B14F-4D97-AF65-F5344CB8AC3E}">
        <p14:creationId xmlns:p14="http://schemas.microsoft.com/office/powerpoint/2010/main" val="213146618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50.xml><?xml version="1.0" encoding="utf-8"?>
<p:sldLayout xmlns:a="http://schemas.openxmlformats.org/drawingml/2006/main" xmlns:r="http://schemas.openxmlformats.org/officeDocument/2006/relationships" xmlns:p="http://schemas.openxmlformats.org/presentationml/2006/main"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1" y="1212848"/>
            <a:ext cx="5486399" cy="2473953"/>
          </a:xfrm>
        </p:spPr>
        <p:txBody>
          <a:bodyPr wrap="square">
            <a:spAutoFit/>
          </a:bodyPr>
          <a:lstStyle>
            <a:lvl1pPr marL="0" indent="0">
              <a:spcBef>
                <a:spcPts val="1224"/>
              </a:spcBef>
              <a:buClr>
                <a:schemeClr val="tx1"/>
              </a:buClr>
              <a:buFont typeface="Wingdings" pitchFamily="2" charset="2"/>
              <a:buNone/>
              <a:defRPr sz="3199">
                <a:gradFill>
                  <a:gsLst>
                    <a:gs pos="12389">
                      <a:schemeClr val="tx2"/>
                    </a:gs>
                    <a:gs pos="31000">
                      <a:schemeClr val="tx2"/>
                    </a:gs>
                  </a:gsLst>
                  <a:lin ang="5400000" scaled="0"/>
                </a:gradFill>
              </a:defRPr>
            </a:lvl1pPr>
            <a:lvl2pPr marL="0" indent="0">
              <a:buNone/>
              <a:defRPr sz="2000"/>
            </a:lvl2pPr>
            <a:lvl3pPr marL="231712" indent="0">
              <a:buNone/>
              <a:tabLst/>
              <a:defRPr sz="2000"/>
            </a:lvl3pPr>
            <a:lvl4pPr marL="460249" indent="0">
              <a:buNone/>
              <a:defRPr/>
            </a:lvl4pPr>
            <a:lvl5pPr marL="68561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0" y="1212848"/>
            <a:ext cx="5486399" cy="2473953"/>
          </a:xfrm>
        </p:spPr>
        <p:txBody>
          <a:bodyPr wrap="square">
            <a:spAutoFit/>
          </a:bodyPr>
          <a:lstStyle>
            <a:lvl1pPr marL="0" indent="0">
              <a:spcBef>
                <a:spcPts val="1224"/>
              </a:spcBef>
              <a:buClr>
                <a:schemeClr val="tx1"/>
              </a:buClr>
              <a:buFont typeface="Wingdings" pitchFamily="2" charset="2"/>
              <a:buNone/>
              <a:defRPr sz="3199">
                <a:gradFill>
                  <a:gsLst>
                    <a:gs pos="12389">
                      <a:schemeClr val="tx2"/>
                    </a:gs>
                    <a:gs pos="31000">
                      <a:schemeClr val="tx2"/>
                    </a:gs>
                  </a:gsLst>
                  <a:lin ang="5400000" scaled="0"/>
                </a:gradFill>
              </a:defRPr>
            </a:lvl1pPr>
            <a:lvl2pPr marL="0" indent="0">
              <a:buNone/>
              <a:defRPr sz="2000"/>
            </a:lvl2pPr>
            <a:lvl3pPr marL="231712" indent="0">
              <a:buNone/>
              <a:tabLst/>
              <a:defRPr sz="2000"/>
            </a:lvl3pPr>
            <a:lvl4pPr marL="460249" indent="0">
              <a:buNone/>
              <a:defRPr/>
            </a:lvl4pPr>
            <a:lvl5pPr marL="68561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63122496"/>
      </p:ext>
    </p:extLst>
  </p:cSld>
  <p:clrMapOvr>
    <a:masterClrMapping/>
  </p:clrMapOvr>
  <p:transition>
    <p:fade/>
  </p:transition>
</p:sldLayout>
</file>

<file path=ppt/slideLayouts/slideLayout251.xml><?xml version="1.0" encoding="utf-8"?>
<p:sldLayout xmlns:a="http://schemas.openxmlformats.org/drawingml/2006/main" xmlns:r="http://schemas.openxmlformats.org/officeDocument/2006/relationships" xmlns:p="http://schemas.openxmlformats.org/presentationml/2006/main"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2"/>
            <a:ext cx="11887200" cy="2435173"/>
          </a:xfrm>
        </p:spPr>
        <p:txBody>
          <a:bodyPr>
            <a:spAutoFit/>
          </a:bodyPr>
          <a:lstStyle>
            <a:lvl1pPr>
              <a:buClr>
                <a:schemeClr val="tx2"/>
              </a:buClr>
              <a:defRPr sz="3999">
                <a:gradFill>
                  <a:gsLst>
                    <a:gs pos="7080">
                      <a:schemeClr val="tx2"/>
                    </a:gs>
                    <a:gs pos="36283">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08855501"/>
      </p:ext>
    </p:extLst>
  </p:cSld>
  <p:clrMapOvr>
    <a:masterClrMapping/>
  </p:clrMapOvr>
  <p:transition>
    <p:fade/>
  </p:transition>
</p:sldLayout>
</file>

<file path=ppt/slideLayouts/slideLayout252.xml><?xml version="1.0" encoding="utf-8"?>
<p:sldLayout xmlns:a="http://schemas.openxmlformats.org/drawingml/2006/main" xmlns:r="http://schemas.openxmlformats.org/officeDocument/2006/relationships" xmlns:p="http://schemas.openxmlformats.org/presentationml/2006/main" userDrawn="1">
  <p:cSld name="Blank Dar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5575295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3.xml><?xml version="1.0" encoding="utf-8"?>
<p:sldLayout xmlns:a="http://schemas.openxmlformats.org/drawingml/2006/main" xmlns:r="http://schemas.openxmlformats.org/officeDocument/2006/relationships" xmlns:p="http://schemas.openxmlformats.org/presentationml/2006/main"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3988591"/>
      </p:ext>
    </p:extLst>
  </p:cSld>
  <p:clrMapOvr>
    <a:masterClrMapping/>
  </p:clrMapOvr>
  <p:transition>
    <p:fade/>
  </p:transition>
</p:sldLayout>
</file>

<file path=ppt/slideLayouts/slideLayout25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39" y="1212850"/>
            <a:ext cx="11889564" cy="2059025"/>
          </a:xfrm>
        </p:spPr>
        <p:txBody>
          <a:bodyPr/>
          <a:lstStyle>
            <a:lvl1pPr marL="0" indent="0">
              <a:buNone/>
              <a:defRPr/>
            </a:lvl1pPr>
            <a:lvl2pPr marL="28569" indent="0">
              <a:buNone/>
              <a:defRPr sz="2000"/>
            </a:lvl2pPr>
            <a:lvl3pPr marL="223795" indent="0">
              <a:buNone/>
              <a:defRPr sz="2000"/>
            </a:lvl3pPr>
            <a:lvl4pPr marL="476159" indent="0">
              <a:buNone/>
              <a:defRPr sz="1800"/>
            </a:lvl4pPr>
            <a:lvl5pPr marL="739632" indent="0">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57607977"/>
      </p:ext>
    </p:extLst>
  </p:cSld>
  <p:clrMapOvr>
    <a:masterClrMapping/>
  </p:clrMapOvr>
  <p:transition>
    <p:fade/>
  </p:transition>
</p:sldLayout>
</file>

<file path=ppt/slideLayouts/slideLayout255.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rgbClr val="3C454F"/>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18331" y="1144706"/>
            <a:ext cx="11255709" cy="2435131"/>
          </a:xfrm>
        </p:spPr>
        <p:txBody>
          <a:bodyPr anchor="b"/>
          <a:lstStyle>
            <a:lvl1pPr algn="l">
              <a:defRPr sz="6117"/>
            </a:lvl1pPr>
          </a:lstStyle>
          <a:p>
            <a:r>
              <a:rPr lang="en-US"/>
              <a:t>Click to edit Master title style</a:t>
            </a:r>
            <a:endParaRPr lang="en-US" dirty="0"/>
          </a:p>
        </p:txBody>
      </p:sp>
      <p:sp>
        <p:nvSpPr>
          <p:cNvPr id="3" name="Subtitle 2"/>
          <p:cNvSpPr>
            <a:spLocks noGrp="1"/>
          </p:cNvSpPr>
          <p:nvPr>
            <p:ph type="subTitle" idx="1"/>
          </p:nvPr>
        </p:nvSpPr>
        <p:spPr>
          <a:xfrm>
            <a:off x="618331" y="3673745"/>
            <a:ext cx="11255709" cy="1688724"/>
          </a:xfrm>
        </p:spPr>
        <p:txBody>
          <a:bodyPr>
            <a:normAutofit/>
          </a:bodyPr>
          <a:lstStyle>
            <a:lvl1pPr marL="0" indent="0" algn="l">
              <a:buNone/>
              <a:defRPr sz="3672"/>
            </a:lvl1pPr>
            <a:lvl2pPr marL="466209" indent="0" algn="ctr">
              <a:buNone/>
              <a:defRPr sz="2040"/>
            </a:lvl2pPr>
            <a:lvl3pPr marL="932418" indent="0" algn="ctr">
              <a:buNone/>
              <a:defRPr sz="1836"/>
            </a:lvl3pPr>
            <a:lvl4pPr marL="1398627" indent="0" algn="ctr">
              <a:buNone/>
              <a:defRPr sz="1632"/>
            </a:lvl4pPr>
            <a:lvl5pPr marL="1864835" indent="0" algn="ctr">
              <a:buNone/>
              <a:defRPr sz="1632"/>
            </a:lvl5pPr>
            <a:lvl6pPr marL="2331044" indent="0" algn="ctr">
              <a:buNone/>
              <a:defRPr sz="1632"/>
            </a:lvl6pPr>
            <a:lvl7pPr marL="2797253" indent="0" algn="ctr">
              <a:buNone/>
              <a:defRPr sz="1632"/>
            </a:lvl7pPr>
            <a:lvl8pPr marL="3263461" indent="0" algn="ctr">
              <a:buNone/>
              <a:defRPr sz="1632"/>
            </a:lvl8pPr>
            <a:lvl9pPr marL="3729669" indent="0" algn="ctr">
              <a:buNone/>
              <a:defRPr sz="1632"/>
            </a:lvl9pPr>
          </a:lstStyle>
          <a:p>
            <a:r>
              <a:rPr lang="en-US"/>
              <a:t>Click to edit Master subtitle style</a:t>
            </a:r>
            <a:endParaRPr lang="en-US" dirty="0"/>
          </a:p>
        </p:txBody>
      </p:sp>
    </p:spTree>
    <p:extLst>
      <p:ext uri="{BB962C8B-B14F-4D97-AF65-F5344CB8AC3E}">
        <p14:creationId xmlns:p14="http://schemas.microsoft.com/office/powerpoint/2010/main" val="4158872532"/>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rgbClr val="3C454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9075833" y="6380761"/>
            <a:ext cx="2798207" cy="372394"/>
          </a:xfrm>
          <a:prstGeom prst="rect">
            <a:avLst/>
          </a:prstGeom>
        </p:spPr>
        <p:txBody>
          <a:bodyPr/>
          <a:lstStyle/>
          <a:p>
            <a:pPr defTabSz="932563"/>
            <a:fld id="{0A164282-434E-41D4-9582-783D542A7B68}" type="slidenum">
              <a:rPr lang="en-US" smtClean="0"/>
              <a:pPr defTabSz="932563"/>
              <a:t>‹#›</a:t>
            </a:fld>
            <a:endParaRPr lang="en-US"/>
          </a:p>
        </p:txBody>
      </p:sp>
    </p:spTree>
    <p:extLst>
      <p:ext uri="{BB962C8B-B14F-4D97-AF65-F5344CB8AC3E}">
        <p14:creationId xmlns:p14="http://schemas.microsoft.com/office/powerpoint/2010/main" val="4071127785"/>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572043" y="2153642"/>
            <a:ext cx="11301996" cy="40602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9075833" y="6380761"/>
            <a:ext cx="2798207" cy="372394"/>
          </a:xfrm>
          <a:prstGeom prst="rect">
            <a:avLst/>
          </a:prstGeom>
        </p:spPr>
        <p:txBody>
          <a:bodyPr/>
          <a:lstStyle/>
          <a:p>
            <a:pPr defTabSz="932563"/>
            <a:fld id="{0A164282-434E-41D4-9582-783D542A7B68}" type="slidenum">
              <a:rPr lang="en-US" smtClean="0"/>
              <a:pPr defTabSz="932563"/>
              <a:t>‹#›</a:t>
            </a:fld>
            <a:endParaRPr lang="en-US"/>
          </a:p>
        </p:txBody>
      </p:sp>
      <p:sp>
        <p:nvSpPr>
          <p:cNvPr id="5" name="Text Placeholder 4"/>
          <p:cNvSpPr>
            <a:spLocks noGrp="1"/>
          </p:cNvSpPr>
          <p:nvPr>
            <p:ph type="body" sz="quarter" idx="13" hasCustomPrompt="1"/>
          </p:nvPr>
        </p:nvSpPr>
        <p:spPr>
          <a:xfrm>
            <a:off x="571625" y="1564636"/>
            <a:ext cx="11302942" cy="446305"/>
          </a:xfrm>
        </p:spPr>
        <p:txBody>
          <a:bodyPr>
            <a:normAutofit/>
          </a:bodyPr>
          <a:lstStyle>
            <a:lvl1pPr marL="0" indent="0">
              <a:buFontTx/>
              <a:buNone/>
              <a:defRPr sz="2040" cap="all" baseline="0"/>
            </a:lvl1pPr>
            <a:lvl5pPr>
              <a:defRPr/>
            </a:lvl5pPr>
          </a:lstStyle>
          <a:p>
            <a:pPr lvl="0"/>
            <a:r>
              <a:rPr lang="en-US" dirty="0"/>
              <a:t>Secondary refining headline</a:t>
            </a:r>
          </a:p>
        </p:txBody>
      </p:sp>
    </p:spTree>
    <p:extLst>
      <p:ext uri="{BB962C8B-B14F-4D97-AF65-F5344CB8AC3E}">
        <p14:creationId xmlns:p14="http://schemas.microsoft.com/office/powerpoint/2010/main" val="1948258802"/>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titleOnly" preserve="1">
  <p:cSld name="Title Only">
    <p:bg>
      <p:bgPr>
        <a:solidFill>
          <a:srgbClr val="3C454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Slide Number Placeholder 4"/>
          <p:cNvSpPr>
            <a:spLocks noGrp="1"/>
          </p:cNvSpPr>
          <p:nvPr>
            <p:ph type="sldNum" sz="quarter" idx="12"/>
          </p:nvPr>
        </p:nvSpPr>
        <p:spPr>
          <a:xfrm>
            <a:off x="9075833" y="6380761"/>
            <a:ext cx="2798207" cy="372394"/>
          </a:xfrm>
          <a:prstGeom prst="rect">
            <a:avLst/>
          </a:prstGeom>
        </p:spPr>
        <p:txBody>
          <a:bodyPr/>
          <a:lstStyle/>
          <a:p>
            <a:pPr defTabSz="932563"/>
            <a:fld id="{0A164282-434E-41D4-9582-783D542A7B68}" type="slidenum">
              <a:rPr lang="en-US" smtClean="0"/>
              <a:pPr defTabSz="932563"/>
              <a:t>‹#›</a:t>
            </a:fld>
            <a:endParaRPr lang="en-US"/>
          </a:p>
        </p:txBody>
      </p:sp>
    </p:spTree>
    <p:extLst>
      <p:ext uri="{BB962C8B-B14F-4D97-AF65-F5344CB8AC3E}">
        <p14:creationId xmlns:p14="http://schemas.microsoft.com/office/powerpoint/2010/main" val="1105229665"/>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572043" y="424788"/>
            <a:ext cx="11301996" cy="940467"/>
          </a:xfrm>
        </p:spPr>
        <p:txBody>
          <a:bodyPr>
            <a:normAutofit/>
          </a:bodyPr>
          <a:lstStyle>
            <a:lvl1pPr>
              <a:defRPr sz="4488"/>
            </a:lvl1pPr>
          </a:lstStyle>
          <a:p>
            <a:r>
              <a:rPr lang="en-US"/>
              <a:t>Click to edit Master title style</a:t>
            </a:r>
          </a:p>
        </p:txBody>
      </p:sp>
      <p:sp>
        <p:nvSpPr>
          <p:cNvPr id="5" name="Slide Number Placeholder 4"/>
          <p:cNvSpPr>
            <a:spLocks noGrp="1"/>
          </p:cNvSpPr>
          <p:nvPr>
            <p:ph type="sldNum" sz="quarter" idx="12"/>
          </p:nvPr>
        </p:nvSpPr>
        <p:spPr>
          <a:xfrm>
            <a:off x="9075833" y="6380761"/>
            <a:ext cx="2798207" cy="372394"/>
          </a:xfrm>
          <a:prstGeom prst="rect">
            <a:avLst/>
          </a:prstGeom>
        </p:spPr>
        <p:txBody>
          <a:bodyPr/>
          <a:lstStyle/>
          <a:p>
            <a:pPr defTabSz="932563"/>
            <a:fld id="{0A164282-434E-41D4-9582-783D542A7B68}" type="slidenum">
              <a:rPr lang="en-US" smtClean="0"/>
              <a:pPr defTabSz="932563"/>
              <a:t>‹#›</a:t>
            </a:fld>
            <a:endParaRPr lang="en-US"/>
          </a:p>
        </p:txBody>
      </p:sp>
      <p:graphicFrame>
        <p:nvGraphicFramePr>
          <p:cNvPr id="6" name="Table 5"/>
          <p:cNvGraphicFramePr>
            <a:graphicFrameLocks noGrp="1"/>
          </p:cNvGraphicFramePr>
          <p:nvPr>
            <p:extLst/>
          </p:nvPr>
        </p:nvGraphicFramePr>
        <p:xfrm>
          <a:off x="595915" y="1505991"/>
          <a:ext cx="11278124" cy="4406400"/>
        </p:xfrm>
        <a:graphic>
          <a:graphicData uri="http://schemas.openxmlformats.org/drawingml/2006/table">
            <a:tbl>
              <a:tblPr firstRow="1" bandRow="1">
                <a:tableStyleId>{21E4AEA4-8DFA-4A89-87EB-49C32662AFE0}</a:tableStyleId>
              </a:tblPr>
              <a:tblGrid>
                <a:gridCol w="2819531">
                  <a:extLst>
                    <a:ext uri="{9D8B030D-6E8A-4147-A177-3AD203B41FA5}">
                      <a16:colId xmlns:a16="http://schemas.microsoft.com/office/drawing/2014/main" val="20000"/>
                    </a:ext>
                  </a:extLst>
                </a:gridCol>
                <a:gridCol w="2819531">
                  <a:extLst>
                    <a:ext uri="{9D8B030D-6E8A-4147-A177-3AD203B41FA5}">
                      <a16:colId xmlns:a16="http://schemas.microsoft.com/office/drawing/2014/main" val="20001"/>
                    </a:ext>
                  </a:extLst>
                </a:gridCol>
                <a:gridCol w="2819531">
                  <a:extLst>
                    <a:ext uri="{9D8B030D-6E8A-4147-A177-3AD203B41FA5}">
                      <a16:colId xmlns:a16="http://schemas.microsoft.com/office/drawing/2014/main" val="20002"/>
                    </a:ext>
                  </a:extLst>
                </a:gridCol>
                <a:gridCol w="2819531">
                  <a:extLst>
                    <a:ext uri="{9D8B030D-6E8A-4147-A177-3AD203B41FA5}">
                      <a16:colId xmlns:a16="http://schemas.microsoft.com/office/drawing/2014/main" val="20003"/>
                    </a:ext>
                  </a:extLst>
                </a:gridCol>
              </a:tblGrid>
              <a:tr h="657264">
                <a:tc>
                  <a:txBody>
                    <a:bodyPr/>
                    <a:lstStyle/>
                    <a:p>
                      <a:r>
                        <a:rPr lang="en-US" sz="2000" dirty="0"/>
                        <a:t>Heading</a:t>
                      </a:r>
                      <a:endParaRPr lang="en-US" sz="2000" dirty="0">
                        <a:solidFill>
                          <a:schemeClr val="bg1"/>
                        </a:solidFill>
                      </a:endParaRPr>
                    </a:p>
                  </a:txBody>
                  <a:tcPr marL="139910" marR="139910" marT="139891" marB="139891"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289FD7"/>
                    </a:solidFill>
                  </a:tcPr>
                </a:tc>
                <a:tc>
                  <a:txBody>
                    <a:bodyPr/>
                    <a:lstStyle/>
                    <a:p>
                      <a:r>
                        <a:rPr lang="en-US" sz="2000" dirty="0"/>
                        <a:t>Heading</a:t>
                      </a:r>
                      <a:endParaRPr lang="en-US" sz="2000" dirty="0">
                        <a:solidFill>
                          <a:schemeClr val="bg1"/>
                        </a:solidFill>
                      </a:endParaRPr>
                    </a:p>
                  </a:txBody>
                  <a:tcPr marL="139910" marR="139910" marT="139891" marB="139891"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289FD7"/>
                    </a:solidFill>
                  </a:tcPr>
                </a:tc>
                <a:tc>
                  <a:txBody>
                    <a:bodyPr/>
                    <a:lstStyle/>
                    <a:p>
                      <a:r>
                        <a:rPr lang="en-US" sz="2000" dirty="0"/>
                        <a:t>Heading</a:t>
                      </a:r>
                      <a:endParaRPr lang="en-US" sz="2000" dirty="0">
                        <a:solidFill>
                          <a:schemeClr val="bg1"/>
                        </a:solidFill>
                      </a:endParaRPr>
                    </a:p>
                  </a:txBody>
                  <a:tcPr marL="139910" marR="139910" marT="139891" marB="139891"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289FD7"/>
                    </a:solidFill>
                  </a:tcPr>
                </a:tc>
                <a:tc>
                  <a:txBody>
                    <a:bodyPr/>
                    <a:lstStyle/>
                    <a:p>
                      <a:r>
                        <a:rPr lang="en-US" sz="2000" dirty="0"/>
                        <a:t>Heading</a:t>
                      </a:r>
                      <a:endParaRPr lang="en-US" sz="2000" dirty="0">
                        <a:solidFill>
                          <a:schemeClr val="bg1"/>
                        </a:solidFill>
                      </a:endParaRPr>
                    </a:p>
                  </a:txBody>
                  <a:tcPr marL="139910" marR="139910" marT="139891" marB="139891"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289FD7"/>
                    </a:solidFill>
                  </a:tcPr>
                </a:tc>
                <a:extLst>
                  <a:ext uri="{0D108BD9-81ED-4DB2-BD59-A6C34878D82A}">
                    <a16:rowId xmlns:a16="http://schemas.microsoft.com/office/drawing/2014/main" val="10000"/>
                  </a:ext>
                </a:extLst>
              </a:tr>
              <a:tr h="1249712">
                <a:tc>
                  <a:txBody>
                    <a:bodyPr/>
                    <a:lstStyle/>
                    <a:p>
                      <a:r>
                        <a:rPr lang="en-US" sz="1600" dirty="0"/>
                        <a:t>Content</a:t>
                      </a:r>
                      <a:endParaRPr lang="en-US" sz="1600" dirty="0">
                        <a:solidFill>
                          <a:srgbClr val="3C454F"/>
                        </a:solidFill>
                      </a:endParaRPr>
                    </a:p>
                  </a:txBody>
                  <a:tcPr marL="139910" marR="139910" marT="139891" marB="139891">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Content</a:t>
                      </a:r>
                    </a:p>
                    <a:p>
                      <a:endParaRPr lang="en-US" sz="1600" dirty="0">
                        <a:solidFill>
                          <a:srgbClr val="3C454F"/>
                        </a:solidFill>
                      </a:endParaRPr>
                    </a:p>
                  </a:txBody>
                  <a:tcPr marL="139910" marR="139910" marT="139891" marB="139891">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Content</a:t>
                      </a:r>
                    </a:p>
                    <a:p>
                      <a:endParaRPr lang="en-US" sz="1600" dirty="0">
                        <a:solidFill>
                          <a:srgbClr val="3C454F"/>
                        </a:solidFill>
                      </a:endParaRPr>
                    </a:p>
                  </a:txBody>
                  <a:tcPr marL="139910" marR="139910" marT="139891" marB="139891">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Content</a:t>
                      </a:r>
                    </a:p>
                    <a:p>
                      <a:endParaRPr lang="en-US" sz="1600" dirty="0">
                        <a:solidFill>
                          <a:srgbClr val="3C454F"/>
                        </a:solidFill>
                      </a:endParaRPr>
                    </a:p>
                  </a:txBody>
                  <a:tcPr marL="139910" marR="139910" marT="139891" marB="139891">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124971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2"/>
                  </a:ext>
                </a:extLst>
              </a:tr>
              <a:tr h="124971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99918547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auto">
          <a:xfrm>
            <a:off x="274638" y="2125663"/>
            <a:ext cx="8229600" cy="3657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a:xfrm>
            <a:off x="274702" y="2125678"/>
            <a:ext cx="8229536" cy="1828786"/>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8229537" cy="1828007"/>
          </a:xfrm>
          <a:noFill/>
        </p:spPr>
        <p:txBody>
          <a:bodyPr lIns="146304" tIns="109728" rIns="146304" bIns="109728">
            <a:noAutofit/>
          </a:bodyPr>
          <a:lstStyle>
            <a:lvl1pPr marL="0" indent="0">
              <a:spcBef>
                <a:spcPts val="0"/>
              </a:spcBef>
              <a:buNone/>
              <a:defRPr sz="3600" spc="0" baseline="0">
                <a:gradFill>
                  <a:gsLst>
                    <a:gs pos="2917">
                      <a:srgbClr val="FFFFFF"/>
                    </a:gs>
                    <a:gs pos="30000">
                      <a:srgbClr val="FFFFFF"/>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bwMode="invGray">
          <a:xfrm>
            <a:off x="458332" y="6182440"/>
            <a:ext cx="1552931" cy="332660"/>
          </a:xfrm>
          <a:prstGeom prst="rect">
            <a:avLst/>
          </a:prstGeom>
        </p:spPr>
      </p:pic>
      <p:pic>
        <p:nvPicPr>
          <p:cNvPr id="10" name="TechEd 2014 logo white"/>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74108" y="448802"/>
            <a:ext cx="2965328" cy="1283012"/>
          </a:xfrm>
          <a:prstGeom prst="rect">
            <a:avLst/>
          </a:prstGeom>
        </p:spPr>
      </p:pic>
    </p:spTree>
    <p:extLst>
      <p:ext uri="{BB962C8B-B14F-4D97-AF65-F5344CB8AC3E}">
        <p14:creationId xmlns:p14="http://schemas.microsoft.com/office/powerpoint/2010/main" val="243522222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60.xml><?xml version="1.0" encoding="utf-8"?>
<p:sldLayout xmlns:a="http://schemas.openxmlformats.org/drawingml/2006/main" xmlns:r="http://schemas.openxmlformats.org/officeDocument/2006/relationships" xmlns:p="http://schemas.openxmlformats.org/presentationml/2006/main" type="blank" preserve="1">
  <p:cSld name="Blank">
    <p:bg>
      <p:bgPr>
        <a:solidFill>
          <a:srgbClr val="3C454F"/>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9081947" y="6380761"/>
            <a:ext cx="2798207" cy="372394"/>
          </a:xfrm>
          <a:prstGeom prst="rect">
            <a:avLst/>
          </a:prstGeom>
        </p:spPr>
        <p:txBody>
          <a:bodyPr/>
          <a:lstStyle/>
          <a:p>
            <a:pPr defTabSz="932563"/>
            <a:fld id="{0A164282-434E-41D4-9582-783D542A7B68}" type="slidenum">
              <a:rPr lang="en-US" smtClean="0"/>
              <a:pPr defTabSz="932563"/>
              <a:t>‹#›</a:t>
            </a:fld>
            <a:endParaRPr lang="en-US"/>
          </a:p>
        </p:txBody>
      </p:sp>
    </p:spTree>
    <p:extLst>
      <p:ext uri="{BB962C8B-B14F-4D97-AF65-F5344CB8AC3E}">
        <p14:creationId xmlns:p14="http://schemas.microsoft.com/office/powerpoint/2010/main" val="2355802416"/>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blank" preserve="1">
  <p:cSld name="1_Blank">
    <p:bg>
      <p:bgPr>
        <a:solidFill>
          <a:srgbClr val="3C454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04075815"/>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objTx" preserve="1">
  <p:cSld name="Content with Caption">
    <p:bg>
      <p:bgPr>
        <a:solidFill>
          <a:srgbClr val="3C454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72045" y="466302"/>
            <a:ext cx="4295671" cy="1975233"/>
          </a:xfrm>
        </p:spPr>
        <p:txBody>
          <a:bodyPr anchor="b">
            <a:noAutofit/>
          </a:bodyPr>
          <a:lstStyle>
            <a:lvl1pPr>
              <a:defRPr sz="4080"/>
            </a:lvl1pPr>
          </a:lstStyle>
          <a:p>
            <a:r>
              <a:rPr lang="en-US"/>
              <a:t>Click to edit Master title style</a:t>
            </a:r>
          </a:p>
        </p:txBody>
      </p:sp>
      <p:sp>
        <p:nvSpPr>
          <p:cNvPr id="3" name="Content Placeholder 2"/>
          <p:cNvSpPr>
            <a:spLocks noGrp="1"/>
          </p:cNvSpPr>
          <p:nvPr>
            <p:ph idx="1"/>
          </p:nvPr>
        </p:nvSpPr>
        <p:spPr>
          <a:xfrm>
            <a:off x="5287123" y="1007084"/>
            <a:ext cx="6586917" cy="4970646"/>
          </a:xfrm>
        </p:spPr>
        <p:txBody>
          <a:bodyPr/>
          <a:lstStyle>
            <a:lvl1pPr>
              <a:defRPr sz="3264">
                <a:latin typeface="+mj-lt"/>
              </a:defRPr>
            </a:lvl1pPr>
            <a:lvl2pPr>
              <a:defRPr sz="2856">
                <a:latin typeface="+mj-lt"/>
              </a:defRPr>
            </a:lvl2pPr>
            <a:lvl3pPr>
              <a:defRPr sz="2448">
                <a:latin typeface="+mj-lt"/>
              </a:defRPr>
            </a:lvl3pPr>
            <a:lvl4pPr>
              <a:defRPr sz="2040">
                <a:latin typeface="+mj-lt"/>
              </a:defRPr>
            </a:lvl4pPr>
            <a:lvl5pPr>
              <a:defRPr sz="2040">
                <a:latin typeface="+mj-lt"/>
              </a:defRPr>
            </a:lvl5pPr>
            <a:lvl6pPr>
              <a:defRPr sz="2040"/>
            </a:lvl6pPr>
            <a:lvl7pPr>
              <a:defRPr sz="2040"/>
            </a:lvl7pPr>
            <a:lvl8pPr>
              <a:defRPr sz="2040"/>
            </a:lvl8pPr>
            <a:lvl9pPr>
              <a:defRPr sz="20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572045" y="2655912"/>
            <a:ext cx="4295671" cy="3329913"/>
          </a:xfrm>
        </p:spPr>
        <p:txBody>
          <a:bodyPr>
            <a:normAutofit/>
          </a:bodyPr>
          <a:lstStyle>
            <a:lvl1pPr marL="0" indent="0">
              <a:buNone/>
              <a:defRPr sz="2040"/>
            </a:lvl1pPr>
            <a:lvl2pPr marL="466209" indent="0">
              <a:buNone/>
              <a:defRPr sz="1428"/>
            </a:lvl2pPr>
            <a:lvl3pPr marL="932418" indent="0">
              <a:buNone/>
              <a:defRPr sz="1224"/>
            </a:lvl3pPr>
            <a:lvl4pPr marL="1398627" indent="0">
              <a:buNone/>
              <a:defRPr sz="1020"/>
            </a:lvl4pPr>
            <a:lvl5pPr marL="1864835" indent="0">
              <a:buNone/>
              <a:defRPr sz="1020"/>
            </a:lvl5pPr>
            <a:lvl6pPr marL="2331044" indent="0">
              <a:buNone/>
              <a:defRPr sz="1020"/>
            </a:lvl6pPr>
            <a:lvl7pPr marL="2797253" indent="0">
              <a:buNone/>
              <a:defRPr sz="1020"/>
            </a:lvl7pPr>
            <a:lvl8pPr marL="3263461" indent="0">
              <a:buNone/>
              <a:defRPr sz="1020"/>
            </a:lvl8pPr>
            <a:lvl9pPr marL="3729669" indent="0">
              <a:buNone/>
              <a:defRPr sz="1020"/>
            </a:lvl9pPr>
          </a:lstStyle>
          <a:p>
            <a:pPr lvl="0"/>
            <a:r>
              <a:rPr lang="en-US"/>
              <a:t>Click to edit Master text styles</a:t>
            </a:r>
          </a:p>
        </p:txBody>
      </p:sp>
      <p:sp>
        <p:nvSpPr>
          <p:cNvPr id="7" name="Slide Number Placeholder 6"/>
          <p:cNvSpPr>
            <a:spLocks noGrp="1"/>
          </p:cNvSpPr>
          <p:nvPr>
            <p:ph type="sldNum" sz="quarter" idx="12"/>
          </p:nvPr>
        </p:nvSpPr>
        <p:spPr>
          <a:xfrm>
            <a:off x="9075833" y="6380761"/>
            <a:ext cx="2798207" cy="372394"/>
          </a:xfrm>
          <a:prstGeom prst="rect">
            <a:avLst/>
          </a:prstGeom>
        </p:spPr>
        <p:txBody>
          <a:bodyPr/>
          <a:lstStyle/>
          <a:p>
            <a:pPr defTabSz="932563"/>
            <a:fld id="{0A164282-434E-41D4-9582-783D542A7B68}" type="slidenum">
              <a:rPr lang="en-US" smtClean="0"/>
              <a:pPr defTabSz="932563"/>
              <a:t>‹#›</a:t>
            </a:fld>
            <a:endParaRPr lang="en-US"/>
          </a:p>
        </p:txBody>
      </p:sp>
    </p:spTree>
    <p:extLst>
      <p:ext uri="{BB962C8B-B14F-4D97-AF65-F5344CB8AC3E}">
        <p14:creationId xmlns:p14="http://schemas.microsoft.com/office/powerpoint/2010/main" val="1795152206"/>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20354">
                      <a:schemeClr val="tx2"/>
                    </a:gs>
                    <a:gs pos="40000">
                      <a:schemeClr val="tx2"/>
                    </a:gs>
                  </a:gsLst>
                  <a:lin ang="5400000" scaled="0"/>
                </a:gradFill>
              </a:defRPr>
            </a:lvl1pPr>
            <a:lvl2pPr marL="0" indent="0">
              <a:buFontTx/>
              <a:buNone/>
              <a:defRPr sz="2000"/>
            </a:lvl2pPr>
            <a:lvl3pPr marL="228538" indent="0">
              <a:buNone/>
              <a:defRPr/>
            </a:lvl3pPr>
            <a:lvl4pPr marL="457075" indent="0">
              <a:buNone/>
              <a:defRPr/>
            </a:lvl4pPr>
            <a:lvl5pPr marL="685613"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83488216"/>
      </p:ext>
    </p:extLst>
  </p:cSld>
  <p:clrMapOvr>
    <a:masterClrMapping/>
  </p:clrMapOvr>
  <p:transition>
    <p:fade/>
  </p:transition>
</p:sldLayout>
</file>

<file path=ppt/slideLayouts/slideLayout264.xml><?xml version="1.0" encoding="utf-8"?>
<p:sldLayout xmlns:a="http://schemas.openxmlformats.org/drawingml/2006/main" xmlns:r="http://schemas.openxmlformats.org/officeDocument/2006/relationships" xmlns:p="http://schemas.openxmlformats.org/presentationml/2006/main"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1" y="1212848"/>
            <a:ext cx="5486399" cy="2473953"/>
          </a:xfrm>
        </p:spPr>
        <p:txBody>
          <a:bodyPr wrap="square">
            <a:spAutoFit/>
          </a:bodyPr>
          <a:lstStyle>
            <a:lvl1pPr marL="0" indent="0">
              <a:spcBef>
                <a:spcPts val="1224"/>
              </a:spcBef>
              <a:buClr>
                <a:schemeClr val="tx1"/>
              </a:buClr>
              <a:buFont typeface="Wingdings" pitchFamily="2" charset="2"/>
              <a:buNone/>
              <a:defRPr sz="3199">
                <a:gradFill>
                  <a:gsLst>
                    <a:gs pos="12389">
                      <a:schemeClr val="tx2"/>
                    </a:gs>
                    <a:gs pos="31000">
                      <a:schemeClr val="tx2"/>
                    </a:gs>
                  </a:gsLst>
                  <a:lin ang="5400000" scaled="0"/>
                </a:gradFill>
              </a:defRPr>
            </a:lvl1pPr>
            <a:lvl2pPr marL="0" indent="0">
              <a:buNone/>
              <a:defRPr sz="2000"/>
            </a:lvl2pPr>
            <a:lvl3pPr marL="231712" indent="0">
              <a:buNone/>
              <a:tabLst/>
              <a:defRPr sz="2000"/>
            </a:lvl3pPr>
            <a:lvl4pPr marL="460249" indent="0">
              <a:buNone/>
              <a:defRPr/>
            </a:lvl4pPr>
            <a:lvl5pPr marL="68561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0" y="1212848"/>
            <a:ext cx="5486399" cy="2473953"/>
          </a:xfrm>
        </p:spPr>
        <p:txBody>
          <a:bodyPr wrap="square">
            <a:spAutoFit/>
          </a:bodyPr>
          <a:lstStyle>
            <a:lvl1pPr marL="0" indent="0">
              <a:spcBef>
                <a:spcPts val="1224"/>
              </a:spcBef>
              <a:buClr>
                <a:schemeClr val="tx1"/>
              </a:buClr>
              <a:buFont typeface="Wingdings" pitchFamily="2" charset="2"/>
              <a:buNone/>
              <a:defRPr sz="3199">
                <a:gradFill>
                  <a:gsLst>
                    <a:gs pos="12389">
                      <a:schemeClr val="tx2"/>
                    </a:gs>
                    <a:gs pos="31000">
                      <a:schemeClr val="tx2"/>
                    </a:gs>
                  </a:gsLst>
                  <a:lin ang="5400000" scaled="0"/>
                </a:gradFill>
              </a:defRPr>
            </a:lvl1pPr>
            <a:lvl2pPr marL="0" indent="0">
              <a:buNone/>
              <a:defRPr sz="2000"/>
            </a:lvl2pPr>
            <a:lvl3pPr marL="231712" indent="0">
              <a:buNone/>
              <a:tabLst/>
              <a:defRPr sz="2000"/>
            </a:lvl3pPr>
            <a:lvl4pPr marL="460249" indent="0">
              <a:buNone/>
              <a:defRPr/>
            </a:lvl4pPr>
            <a:lvl5pPr marL="68561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92284826"/>
      </p:ext>
    </p:extLst>
  </p:cSld>
  <p:clrMapOvr>
    <a:masterClrMapping/>
  </p:clrMapOvr>
  <p:transition>
    <p:fade/>
  </p:transition>
</p:sldLayout>
</file>

<file path=ppt/slideLayouts/slideLayout265.xml><?xml version="1.0" encoding="utf-8"?>
<p:sldLayout xmlns:a="http://schemas.openxmlformats.org/drawingml/2006/main" xmlns:r="http://schemas.openxmlformats.org/officeDocument/2006/relationships" xmlns:p="http://schemas.openxmlformats.org/presentationml/2006/main"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2"/>
            <a:ext cx="11887200" cy="2435173"/>
          </a:xfrm>
        </p:spPr>
        <p:txBody>
          <a:bodyPr>
            <a:spAutoFit/>
          </a:bodyPr>
          <a:lstStyle>
            <a:lvl1pPr>
              <a:buClr>
                <a:schemeClr val="tx2"/>
              </a:buClr>
              <a:defRPr sz="3999">
                <a:gradFill>
                  <a:gsLst>
                    <a:gs pos="7080">
                      <a:schemeClr val="tx2"/>
                    </a:gs>
                    <a:gs pos="36283">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83707385"/>
      </p:ext>
    </p:extLst>
  </p:cSld>
  <p:clrMapOvr>
    <a:masterClrMapping/>
  </p:clrMapOvr>
  <p:transition>
    <p:fade/>
  </p:transition>
</p:sldLayout>
</file>

<file path=ppt/slideLayouts/slideLayout266.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39" y="1212850"/>
            <a:ext cx="11889564" cy="2059025"/>
          </a:xfrm>
        </p:spPr>
        <p:txBody>
          <a:bodyPr/>
          <a:lstStyle>
            <a:lvl1pPr marL="0" indent="0">
              <a:buNone/>
              <a:defRPr/>
            </a:lvl1pPr>
            <a:lvl2pPr marL="28569" indent="0">
              <a:buNone/>
              <a:defRPr sz="2000"/>
            </a:lvl2pPr>
            <a:lvl3pPr marL="223795" indent="0">
              <a:buNone/>
              <a:defRPr sz="2000"/>
            </a:lvl3pPr>
            <a:lvl4pPr marL="476159" indent="0">
              <a:buNone/>
              <a:defRPr sz="1800"/>
            </a:lvl4pPr>
            <a:lvl5pPr marL="739632" indent="0">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71559091"/>
      </p:ext>
    </p:extLst>
  </p:cSld>
  <p:clrMapOvr>
    <a:masterClrMapping/>
  </p:clrMapOvr>
  <p:transition>
    <p:fade/>
  </p:transition>
</p:sldLayout>
</file>

<file path=ppt/slideLayouts/slideLayout267.xml><?xml version="1.0" encoding="utf-8"?>
<p:sldLayout xmlns:a="http://schemas.openxmlformats.org/drawingml/2006/main" xmlns:r="http://schemas.openxmlformats.org/officeDocument/2006/relationships" xmlns:p="http://schemas.openxmlformats.org/presentationml/2006/main" userDrawn="1">
  <p:cSld name="Code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502756" y="286003"/>
            <a:ext cx="10261423" cy="786503"/>
          </a:xfrm>
          <a:prstGeom prst="rect">
            <a:avLst/>
          </a:prstGeom>
        </p:spPr>
        <p:txBody>
          <a:bodyPr/>
          <a:lstStyle>
            <a:lvl1pPr>
              <a:defRPr>
                <a:solidFill>
                  <a:schemeClr val="tx1"/>
                </a:solidFill>
              </a:defRPr>
            </a:lvl1pPr>
          </a:lstStyle>
          <a:p>
            <a:r>
              <a:rPr lang="en-US" dirty="0"/>
              <a:t>Click to edit Master title style</a:t>
            </a:r>
          </a:p>
        </p:txBody>
      </p:sp>
      <p:sp>
        <p:nvSpPr>
          <p:cNvPr id="5" name="Text Placeholder 4"/>
          <p:cNvSpPr>
            <a:spLocks noGrp="1"/>
          </p:cNvSpPr>
          <p:nvPr>
            <p:ph type="body" sz="quarter" idx="10" hasCustomPrompt="1"/>
          </p:nvPr>
        </p:nvSpPr>
        <p:spPr>
          <a:xfrm>
            <a:off x="1499646" y="1429994"/>
            <a:ext cx="10261423" cy="2173224"/>
          </a:xfrm>
          <a:prstGeom prst="rect">
            <a:avLst/>
          </a:prstGeom>
        </p:spPr>
        <p:txBody>
          <a:bodyPr/>
          <a:lstStyle>
            <a:lvl1pPr marL="0" indent="0">
              <a:buNone/>
              <a:defRPr sz="2448">
                <a:solidFill>
                  <a:schemeClr val="tx1"/>
                </a:solidFill>
                <a:latin typeface="Consolas" panose="020B0609020204030204" pitchFamily="49" charset="0"/>
                <a:cs typeface="Consolas" panose="020B0609020204030204" pitchFamily="49" charset="0"/>
              </a:defRPr>
            </a:lvl1pPr>
            <a:lvl2pPr marL="733308" indent="0">
              <a:buNone/>
              <a:defRPr>
                <a:solidFill>
                  <a:schemeClr val="tx1"/>
                </a:solidFill>
                <a:latin typeface="Consolas" panose="020B0609020204030204" pitchFamily="49" charset="0"/>
                <a:cs typeface="Consolas" panose="020B0609020204030204" pitchFamily="49" charset="0"/>
              </a:defRPr>
            </a:lvl2pPr>
            <a:lvl3pPr marL="1464997" indent="0">
              <a:buFont typeface="Wingdings" panose="05000000000000000000" pitchFamily="2" charset="2"/>
              <a:buNone/>
              <a:defRPr sz="2448">
                <a:solidFill>
                  <a:schemeClr val="tx1"/>
                </a:solidFill>
                <a:latin typeface="Consolas" panose="020B0609020204030204" pitchFamily="49" charset="0"/>
                <a:cs typeface="Consolas" panose="020B0609020204030204" pitchFamily="49" charset="0"/>
              </a:defRPr>
            </a:lvl3pPr>
            <a:lvl4pPr marL="2284100" indent="0">
              <a:buNone/>
              <a:defRPr lang="en-US" sz="2448" kern="1200" dirty="0" smtClean="0">
                <a:solidFill>
                  <a:schemeClr val="tx1"/>
                </a:solidFill>
                <a:latin typeface="Consolas" panose="020B0609020204030204" pitchFamily="49" charset="0"/>
                <a:ea typeface="+mn-ea"/>
                <a:cs typeface="Consolas" panose="020B0609020204030204" pitchFamily="49" charset="0"/>
              </a:defRPr>
            </a:lvl4pPr>
            <a:lvl5pPr marL="1864835" indent="0">
              <a:buNone/>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Forth level</a:t>
            </a:r>
          </a:p>
          <a:p>
            <a:pPr lvl="0"/>
            <a:endParaRPr lang="en-US" dirty="0"/>
          </a:p>
        </p:txBody>
      </p:sp>
      <p:sp>
        <p:nvSpPr>
          <p:cNvPr id="4" name="Rectangle 3"/>
          <p:cNvSpPr/>
          <p:nvPr userDrawn="1"/>
        </p:nvSpPr>
        <p:spPr>
          <a:xfrm>
            <a:off x="2" y="0"/>
            <a:ext cx="718205" cy="6994525"/>
          </a:xfrm>
          <a:prstGeom prst="rect">
            <a:avLst/>
          </a:prstGeom>
          <a:solidFill>
            <a:srgbClr val="5C57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ru-RU" sz="1836" b="0" i="0" u="none" strike="noStrike" kern="1200" cap="none" spc="0" normalizeH="0" baseline="0" noProof="0">
              <a:ln>
                <a:noFill/>
              </a:ln>
              <a:solidFill>
                <a:prstClr val="white"/>
              </a:solidFill>
              <a:effectLst/>
              <a:uLnTx/>
              <a:uFillTx/>
              <a:latin typeface="Segoe UI"/>
              <a:ea typeface="+mn-ea"/>
              <a:cs typeface="+mn-cs"/>
            </a:endParaRP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95873" y="941929"/>
            <a:ext cx="1695519" cy="1977119"/>
          </a:xfrm>
          <a:prstGeom prst="rect">
            <a:avLst/>
          </a:prstGeom>
        </p:spPr>
      </p:pic>
    </p:spTree>
    <p:extLst>
      <p:ext uri="{BB962C8B-B14F-4D97-AF65-F5344CB8AC3E}">
        <p14:creationId xmlns:p14="http://schemas.microsoft.com/office/powerpoint/2010/main" val="569671552"/>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p:cNvPicPr>
            <a:picLocks noChangeAspect="1"/>
          </p:cNvPicPr>
          <p:nvPr userDrawn="1"/>
        </p:nvPicPr>
        <p:blipFill>
          <a:blip r:embed="rId2"/>
          <a:stretch>
            <a:fillRect/>
          </a:stretch>
        </p:blipFill>
        <p:spPr>
          <a:xfrm>
            <a:off x="462280" y="6209084"/>
            <a:ext cx="1456418" cy="310896"/>
          </a:xfrm>
          <a:prstGeom prst="rect">
            <a:avLst/>
          </a:prstGeom>
        </p:spPr>
      </p:pic>
      <p:pic>
        <p:nvPicPr>
          <p:cNvPr id="6" name="Picture 5"/>
          <p:cNvPicPr>
            <a:picLocks noChangeAspect="1"/>
          </p:cNvPicPr>
          <p:nvPr userDrawn="1"/>
        </p:nvPicPr>
        <p:blipFill rotWithShape="1">
          <a:blip r:embed="rId3"/>
          <a:srcRect r="40044"/>
          <a:stretch/>
        </p:blipFill>
        <p:spPr>
          <a:xfrm>
            <a:off x="-246501" y="1965643"/>
            <a:ext cx="4736205" cy="2148840"/>
          </a:xfrm>
          <a:prstGeom prst="rect">
            <a:avLst/>
          </a:prstGeom>
        </p:spPr>
      </p:pic>
    </p:spTree>
    <p:extLst>
      <p:ext uri="{BB962C8B-B14F-4D97-AF65-F5344CB8AC3E}">
        <p14:creationId xmlns:p14="http://schemas.microsoft.com/office/powerpoint/2010/main" val="255128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chemeClr val="accent1"/>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8" name="Title 1"/>
          <p:cNvSpPr>
            <a:spLocks noGrp="1"/>
          </p:cNvSpPr>
          <p:nvPr>
            <p:ph type="title" hasCustomPrompt="1"/>
          </p:nvPr>
        </p:nvSpPr>
        <p:spPr bwMode="white">
          <a:xfrm>
            <a:off x="274702" y="1679645"/>
            <a:ext cx="91439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9" name="Text Placeholder 4"/>
          <p:cNvSpPr>
            <a:spLocks noGrp="1"/>
          </p:cNvSpPr>
          <p:nvPr>
            <p:ph type="body" sz="quarter" idx="12" hasCustomPrompt="1"/>
          </p:nvPr>
        </p:nvSpPr>
        <p:spPr bwMode="white">
          <a:xfrm>
            <a:off x="274701" y="3509753"/>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6" name="Rectangle 5"/>
          <p:cNvSpPr/>
          <p:nvPr userDrawn="1"/>
        </p:nvSpPr>
        <p:spPr bwMode="gray">
          <a:xfrm>
            <a:off x="0" y="5897245"/>
            <a:ext cx="12435840" cy="109728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userDrawn="1"/>
        </p:nvPicPr>
        <p:blipFill>
          <a:blip r:embed="rId3"/>
          <a:stretch>
            <a:fillRect/>
          </a:stretch>
        </p:blipFill>
        <p:spPr>
          <a:xfrm>
            <a:off x="370840" y="6294142"/>
            <a:ext cx="1456418" cy="310896"/>
          </a:xfrm>
          <a:prstGeom prst="rect">
            <a:avLst/>
          </a:prstGeom>
        </p:spPr>
      </p:pic>
    </p:spTree>
    <p:extLst>
      <p:ext uri="{BB962C8B-B14F-4D97-AF65-F5344CB8AC3E}">
        <p14:creationId xmlns:p14="http://schemas.microsoft.com/office/powerpoint/2010/main" val="19984613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mo slide">
    <p:bg bwMode="auto">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74639" y="1209973"/>
            <a:ext cx="8229599"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8229589" cy="1829593"/>
          </a:xfrm>
          <a:noFill/>
        </p:spPr>
        <p:txBody>
          <a:bodyPr lIns="182880" tIns="146304" rIns="182880" bIns="146304">
            <a:noAutofit/>
          </a:bodyPr>
          <a:lstStyle>
            <a:lvl1pPr marL="0" indent="0">
              <a:spcBef>
                <a:spcPts val="0"/>
              </a:spcBef>
              <a:buNone/>
              <a:defRPr sz="3600" spc="0" baseline="0">
                <a:gradFill>
                  <a:gsLst>
                    <a:gs pos="0">
                      <a:srgbClr val="FFFFFF"/>
                    </a:gs>
                    <a:gs pos="100000">
                      <a:srgbClr val="FFFFFF"/>
                    </a:gs>
                  </a:gsLst>
                  <a:lin ang="5400000" scaled="0"/>
                </a:gradFill>
                <a:latin typeface="+mj-lt"/>
              </a:defRPr>
            </a:lvl1pPr>
          </a:lstStyle>
          <a:p>
            <a:pPr lvl="0"/>
            <a:r>
              <a:rPr lang="en-US" dirty="0"/>
              <a:t>Speaker Name</a:t>
            </a:r>
          </a:p>
        </p:txBody>
      </p:sp>
      <p:pic>
        <p:nvPicPr>
          <p:cNvPr id="6"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2"/>
            <a:ext cx="2965328" cy="1283012"/>
          </a:xfrm>
          <a:prstGeom prst="rect">
            <a:avLst/>
          </a:prstGeom>
        </p:spPr>
      </p:pic>
    </p:spTree>
    <p:extLst>
      <p:ext uri="{BB962C8B-B14F-4D97-AF65-F5344CB8AC3E}">
        <p14:creationId xmlns:p14="http://schemas.microsoft.com/office/powerpoint/2010/main" val="255122054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38" y="1212850"/>
            <a:ext cx="11887200" cy="2065181"/>
          </a:xfrm>
        </p:spPr>
        <p:txBody>
          <a:bodyPr/>
          <a:lstStyle>
            <a:lvl1pPr marL="0" indent="0">
              <a:buNone/>
              <a:defRPr>
                <a:gradFill>
                  <a:gsLst>
                    <a:gs pos="1250">
                      <a:schemeClr val="tx1"/>
                    </a:gs>
                    <a:gs pos="99000">
                      <a:schemeClr val="tx1"/>
                    </a:gs>
                  </a:gsLst>
                  <a:lin ang="5400000" scaled="0"/>
                </a:gradFill>
              </a:defRPr>
            </a:lvl1pPr>
            <a:lvl2pPr marL="0" indent="0">
              <a:buFontTx/>
              <a:buNone/>
              <a:defRPr sz="24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4123000"/>
      </p:ext>
    </p:extLst>
  </p:cSld>
  <p:clrMapOvr>
    <a:masterClrMapping/>
  </p:clrMapOvr>
  <p:transition>
    <p:fade/>
  </p:transition>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53070185"/>
      </p:ext>
    </p:extLst>
  </p:cSld>
  <p:clrMapOvr>
    <a:masterClrMapping/>
  </p:clrMapOvr>
  <p:transition>
    <p:fade/>
  </p:transition>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05493995"/>
      </p:ext>
    </p:extLst>
  </p:cSld>
  <p:clrMapOvr>
    <a:masterClrMapping/>
  </p:clrMapOvr>
  <p:transition>
    <p:fade/>
  </p:transition>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08255317"/>
      </p:ext>
    </p:extLst>
  </p:cSld>
  <p:clrMapOvr>
    <a:masterClrMapping/>
  </p:clrMapOvr>
  <p:transition>
    <p:fade/>
  </p:transition>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408254239"/>
      </p:ext>
    </p:extLst>
  </p:cSld>
  <p:clrMapOvr>
    <a:masterClrMapping/>
  </p:clrMapOvr>
  <p:transition>
    <p:fade/>
  </p:transition>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Customer Evidence Slide">
    <p:bg bwMode="gray">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8584">
                      <a:schemeClr val="tx2"/>
                    </a:gs>
                    <a:gs pos="57000">
                      <a:schemeClr val="tx2"/>
                    </a:gs>
                  </a:gsLst>
                  <a:lin ang="5400000" scaled="0"/>
                </a:gradFill>
              </a:defRPr>
            </a:lvl1pPr>
          </a:lstStyle>
          <a:p>
            <a:r>
              <a:rPr lang="en-US" dirty="0"/>
              <a:t>Customer evidence slide</a:t>
            </a:r>
          </a:p>
        </p:txBody>
      </p:sp>
      <p:sp>
        <p:nvSpPr>
          <p:cNvPr id="4" name="Picture Placeholder 3"/>
          <p:cNvSpPr>
            <a:spLocks noGrp="1"/>
          </p:cNvSpPr>
          <p:nvPr>
            <p:ph type="pic" sz="quarter" idx="10"/>
          </p:nvPr>
        </p:nvSpPr>
        <p:spPr bwMode="gray">
          <a:xfrm>
            <a:off x="274638" y="1434069"/>
            <a:ext cx="5486400" cy="1827214"/>
          </a:xfrm>
          <a:blipFill>
            <a:blip r:embed="rId2"/>
            <a:stretch>
              <a:fillRect/>
            </a:stretch>
          </a:blipFill>
        </p:spPr>
        <p:txBody>
          <a:bodyPr lIns="182880" tIns="146304" rIns="182880" bIns="146304">
            <a:noAutofit/>
          </a:bodyPr>
          <a:lstStyle>
            <a:lvl1pPr marL="0" indent="0">
              <a:buNone/>
              <a:defRPr lang="en-US" sz="2400" kern="1200" spc="0" baseline="0" dirty="0">
                <a:noFill/>
                <a:latin typeface="+mn-lt"/>
                <a:ea typeface="+mn-ea"/>
                <a:cs typeface="+mn-cs"/>
              </a:defRPr>
            </a:lvl1pPr>
            <a:lvl2pPr>
              <a:defRPr lang="en-US" sz="2400"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pPr>
            <a:endParaRPr lang="en-US" dirty="0"/>
          </a:p>
        </p:txBody>
      </p:sp>
      <p:sp>
        <p:nvSpPr>
          <p:cNvPr id="5" name="Rectangle 4"/>
          <p:cNvSpPr/>
          <p:nvPr userDrawn="1"/>
        </p:nvSpPr>
        <p:spPr bwMode="auto">
          <a:xfrm>
            <a:off x="6218237" y="4868863"/>
            <a:ext cx="5945966" cy="18288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46304" rIns="182880" bIns="146304"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6" name="Picture Placeholder 3"/>
          <p:cNvSpPr>
            <a:spLocks noGrp="1"/>
          </p:cNvSpPr>
          <p:nvPr>
            <p:ph type="pic" sz="quarter" idx="11" hasCustomPrompt="1"/>
          </p:nvPr>
        </p:nvSpPr>
        <p:spPr bwMode="gray">
          <a:xfrm>
            <a:off x="6218237" y="1434069"/>
            <a:ext cx="5943601" cy="3433208"/>
          </a:xfrm>
          <a:blipFill>
            <a:blip r:embed="rId3"/>
            <a:stretch>
              <a:fillRect/>
            </a:stretch>
          </a:blipFill>
        </p:spPr>
        <p:txBody>
          <a:bodyPr lIns="182880" tIns="146304" rIns="182880" bIns="146304">
            <a:noAutofit/>
          </a:bodyPr>
          <a:lstStyle>
            <a:lvl1pPr marL="0" indent="0">
              <a:buNone/>
              <a:defRPr lang="en-US" sz="2400" kern="1200" spc="0" baseline="0" dirty="0">
                <a:gradFill>
                  <a:gsLst>
                    <a:gs pos="1250">
                      <a:schemeClr val="tx1"/>
                    </a:gs>
                    <a:gs pos="100000">
                      <a:schemeClr val="tx1"/>
                    </a:gs>
                  </a:gsLst>
                  <a:lin ang="5400000" scaled="0"/>
                </a:gradFill>
                <a:latin typeface="+mn-lt"/>
                <a:ea typeface="+mn-ea"/>
                <a:cs typeface="+mn-cs"/>
              </a:defRPr>
            </a:lvl1pPr>
            <a:lvl2pPr algn="ctr">
              <a:defRPr lang="en-US" sz="2400"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pPr>
            <a:r>
              <a:rPr lang="en-US" dirty="0"/>
              <a:t>Your image here</a:t>
            </a:r>
          </a:p>
        </p:txBody>
      </p:sp>
      <p:cxnSp>
        <p:nvCxnSpPr>
          <p:cNvPr id="7" name="Straight Connector 6"/>
          <p:cNvCxnSpPr/>
          <p:nvPr userDrawn="1"/>
        </p:nvCxnSpPr>
        <p:spPr>
          <a:xfrm>
            <a:off x="5989638" y="1836883"/>
            <a:ext cx="0" cy="4754828"/>
          </a:xfrm>
          <a:prstGeom prst="line">
            <a:avLst/>
          </a:prstGeom>
          <a:ln w="3175">
            <a:solidFill>
              <a:schemeClr val="tx1">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274638" y="3260725"/>
            <a:ext cx="5486400" cy="3436938"/>
          </a:xfrm>
        </p:spPr>
        <p:txBody>
          <a:bodyPr lIns="182880" tIns="146304" rIns="182880" bIns="146304">
            <a:noAutofit/>
          </a:bodyPr>
          <a:lstStyle>
            <a:lvl1pPr marL="0" indent="0">
              <a:buNone/>
              <a:defRPr sz="2400">
                <a:latin typeface="+mn-lt"/>
              </a:defRPr>
            </a:lvl1pPr>
          </a:lstStyle>
          <a:p>
            <a:pPr lvl="0"/>
            <a:r>
              <a:rPr lang="en-US" dirty="0"/>
              <a:t>Edit Master text styles</a:t>
            </a:r>
          </a:p>
        </p:txBody>
      </p:sp>
      <p:sp>
        <p:nvSpPr>
          <p:cNvPr id="15" name="Text Placeholder 14"/>
          <p:cNvSpPr>
            <a:spLocks noGrp="1"/>
          </p:cNvSpPr>
          <p:nvPr>
            <p:ph type="body" sz="quarter" idx="13"/>
          </p:nvPr>
        </p:nvSpPr>
        <p:spPr>
          <a:xfrm>
            <a:off x="6218238" y="4868863"/>
            <a:ext cx="5943600" cy="1827214"/>
          </a:xfrm>
        </p:spPr>
        <p:txBody>
          <a:bodyPr lIns="182880" tIns="146304" rIns="182880" bIns="146304" anchor="ctr">
            <a:noAutofit/>
          </a:bodyPr>
          <a:lstStyle>
            <a:lvl1pPr marL="0" indent="0" algn="ctr">
              <a:buNone/>
              <a:defRPr sz="3200">
                <a:gradFill>
                  <a:gsLst>
                    <a:gs pos="27434">
                      <a:srgbClr val="FFFFFF"/>
                    </a:gs>
                    <a:gs pos="54000">
                      <a:srgbClr val="FFFFFF"/>
                    </a:gs>
                  </a:gsLst>
                  <a:lin ang="5400000" scaled="0"/>
                </a:gradFill>
                <a:latin typeface="+mj-lt"/>
              </a:defRPr>
            </a:lvl1pPr>
          </a:lstStyle>
          <a:p>
            <a:pPr lvl="0"/>
            <a:r>
              <a:rPr lang="en-US" dirty="0"/>
              <a:t>Edit Master text styles</a:t>
            </a:r>
          </a:p>
        </p:txBody>
      </p:sp>
    </p:spTree>
    <p:extLst>
      <p:ext uri="{BB962C8B-B14F-4D97-AF65-F5344CB8AC3E}">
        <p14:creationId xmlns:p14="http://schemas.microsoft.com/office/powerpoint/2010/main" val="234678371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8228299" cy="1181862"/>
          </a:xfrm>
          <a:noFill/>
        </p:spPr>
        <p:txBody>
          <a:bodyPr wrap="square" tIns="91440" bIns="91440" anchor="t" anchorCtr="0">
            <a:spAutoFit/>
          </a:bodyPr>
          <a:lstStyle>
            <a:lvl1pPr>
              <a:defRPr sz="7200" spc="-100" baseline="0">
                <a:gradFill>
                  <a:gsLst>
                    <a:gs pos="8850">
                      <a:schemeClr val="tx1"/>
                    </a:gs>
                    <a:gs pos="23894">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8229599" cy="738664"/>
          </a:xfrm>
          <a:noFill/>
        </p:spPr>
        <p:txBody>
          <a:bodyPr wrap="square" lIns="182880" tIns="146304" rIns="182880" bIns="146304">
            <a:spAutoFit/>
          </a:bodyPr>
          <a:lstStyle>
            <a:lvl1pPr marL="0" indent="0">
              <a:spcBef>
                <a:spcPts val="0"/>
              </a:spcBef>
              <a:buNone/>
              <a:defRPr sz="3200" spc="0" baseline="0">
                <a:gradFill>
                  <a:gsLst>
                    <a:gs pos="8850">
                      <a:schemeClr val="tx1"/>
                    </a:gs>
                    <a:gs pos="23894">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6172645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8229599" cy="1181862"/>
          </a:xfrm>
          <a:noFill/>
        </p:spPr>
        <p:txBody>
          <a:bodyPr wrap="square" tIns="91440" bIns="91440" anchor="t" anchorCtr="0">
            <a:spAutoFit/>
          </a:bodyPr>
          <a:lstStyle>
            <a:lvl1pPr>
              <a:defRPr sz="7200" spc="-100" baseline="0">
                <a:gradFill>
                  <a:gsLst>
                    <a:gs pos="10619">
                      <a:schemeClr val="tx1"/>
                    </a:gs>
                    <a:gs pos="26549">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7797505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9902977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330460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3"/>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74639" y="1209973"/>
            <a:ext cx="8229599"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a:t>Video title</a:t>
            </a:r>
          </a:p>
        </p:txBody>
      </p:sp>
      <p:pic>
        <p:nvPicPr>
          <p:cNvPr id="5"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2"/>
            <a:ext cx="2965328" cy="1283012"/>
          </a:xfrm>
          <a:prstGeom prst="rect">
            <a:avLst/>
          </a:prstGeom>
        </p:spPr>
      </p:pic>
    </p:spTree>
    <p:extLst>
      <p:ext uri="{BB962C8B-B14F-4D97-AF65-F5344CB8AC3E}">
        <p14:creationId xmlns:p14="http://schemas.microsoft.com/office/powerpoint/2010/main" val="102152835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50-50 Right Photo Layou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5082385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5917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7339719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84792987"/>
      </p:ext>
    </p:extLst>
  </p:cSld>
  <p:clrMapOvr>
    <a:masterClrMapping/>
  </p:clrMapOvr>
  <p:transition>
    <p:fade/>
  </p:transition>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a:blip r:embed="rId2"/>
          <a:stretch>
            <a:fillRect/>
          </a:stretch>
        </p:blipFill>
        <p:spPr bwMode="invGray">
          <a:xfrm>
            <a:off x="464013" y="479425"/>
            <a:ext cx="1436313" cy="306604"/>
          </a:xfrm>
          <a:prstGeom prst="rect">
            <a:avLst/>
          </a:prstGeom>
        </p:spPr>
      </p:pic>
    </p:spTree>
    <p:extLst>
      <p:ext uri="{BB962C8B-B14F-4D97-AF65-F5344CB8AC3E}">
        <p14:creationId xmlns:p14="http://schemas.microsoft.com/office/powerpoint/2010/main" val="217666783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2566869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87586">
                      <a:srgbClr val="FFFFFF"/>
                    </a:gs>
                    <a:gs pos="52000">
                      <a:srgbClr val="FFFFFF"/>
                    </a:gs>
                  </a:gsLst>
                  <a:lin ang="5400000" scaled="0"/>
                </a:gradFill>
              </a:defRPr>
            </a:lvl1pPr>
          </a:lstStyle>
          <a:p>
            <a:r>
              <a:rPr lang="en-US" dirty="0"/>
              <a:t>Section title</a:t>
            </a:r>
          </a:p>
        </p:txBody>
      </p:sp>
      <p:pic>
        <p:nvPicPr>
          <p:cNvPr id="4"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2"/>
            <a:ext cx="2965328" cy="1283012"/>
          </a:xfrm>
          <a:prstGeom prst="rect">
            <a:avLst/>
          </a:prstGeom>
        </p:spPr>
      </p:pic>
    </p:spTree>
    <p:extLst>
      <p:ext uri="{BB962C8B-B14F-4D97-AF65-F5344CB8AC3E}">
        <p14:creationId xmlns:p14="http://schemas.microsoft.com/office/powerpoint/2010/main" val="3607584937"/>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Slide 2_Option 1 - Preferred">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1"/>
            <a:ext cx="8046632" cy="1828786"/>
          </a:xfrm>
          <a:noFill/>
        </p:spPr>
        <p:txBody>
          <a:bodyPr lIns="146304" tIns="91440" rIns="146304" bIns="91440" anchor="t" anchorCtr="0"/>
          <a:lstStyle>
            <a:lvl1pPr>
              <a:defRPr sz="5400" spc="-100" baseline="0">
                <a:solidFill>
                  <a:schemeClr val="tx1"/>
                </a:solidFill>
              </a:defRPr>
            </a:lvl1pPr>
          </a:lstStyle>
          <a:p>
            <a:r>
              <a:rPr lang="en-US" dirty="0"/>
              <a:t>Lorem ipsum</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79" y="6234297"/>
            <a:ext cx="1097269" cy="209971"/>
          </a:xfrm>
          <a:prstGeom prst="rect">
            <a:avLst/>
          </a:prstGeom>
        </p:spPr>
      </p:pic>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229895" y="936970"/>
            <a:ext cx="4096468" cy="5120584"/>
          </a:xfrm>
          <a:prstGeom prst="rect">
            <a:avLst/>
          </a:prstGeom>
        </p:spPr>
      </p:pic>
    </p:spTree>
    <p:extLst>
      <p:ext uri="{BB962C8B-B14F-4D97-AF65-F5344CB8AC3E}">
        <p14:creationId xmlns:p14="http://schemas.microsoft.com/office/powerpoint/2010/main" val="33079469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87586">
                      <a:srgbClr val="FFFFFF"/>
                    </a:gs>
                    <a:gs pos="52000">
                      <a:srgbClr val="FFFFFF"/>
                    </a:gs>
                  </a:gsLst>
                  <a:lin ang="5400000" scaled="0"/>
                </a:gradFill>
              </a:defRPr>
            </a:lvl1pPr>
          </a:lstStyle>
          <a:p>
            <a:r>
              <a:rPr lang="en-US" dirty="0"/>
              <a:t>Section title</a:t>
            </a:r>
          </a:p>
        </p:txBody>
      </p:sp>
      <p:pic>
        <p:nvPicPr>
          <p:cNvPr id="4"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2"/>
            <a:ext cx="2965328" cy="1283012"/>
          </a:xfrm>
          <a:prstGeom prst="rect">
            <a:avLst/>
          </a:prstGeom>
        </p:spPr>
      </p:pic>
    </p:spTree>
    <p:extLst>
      <p:ext uri="{BB962C8B-B14F-4D97-AF65-F5344CB8AC3E}">
        <p14:creationId xmlns:p14="http://schemas.microsoft.com/office/powerpoint/2010/main" val="2673659283"/>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lgn="l" defTabSz="932742" rtl="0" eaLnBrk="1" latinLnBrk="0" hangingPunct="1">
              <a:lnSpc>
                <a:spcPct val="90000"/>
              </a:lnSpc>
              <a:spcBef>
                <a:spcPct val="0"/>
              </a:spcBef>
              <a:buNone/>
              <a:defRPr lang="en-US" sz="8800" b="0" kern="1200" cap="none" spc="-100"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a:t>Section title</a:t>
            </a:r>
          </a:p>
        </p:txBody>
      </p:sp>
      <p:pic>
        <p:nvPicPr>
          <p:cNvPr id="4"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2"/>
            <a:ext cx="2965328" cy="1283012"/>
          </a:xfrm>
          <a:prstGeom prst="rect">
            <a:avLst/>
          </a:prstGeom>
        </p:spPr>
      </p:pic>
    </p:spTree>
    <p:extLst>
      <p:ext uri="{BB962C8B-B14F-4D97-AF65-F5344CB8AC3E}">
        <p14:creationId xmlns:p14="http://schemas.microsoft.com/office/powerpoint/2010/main" val="3119060561"/>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lgn="l" defTabSz="932742" rtl="0" eaLnBrk="1" latinLnBrk="0" hangingPunct="1">
              <a:lnSpc>
                <a:spcPct val="90000"/>
              </a:lnSpc>
              <a:spcBef>
                <a:spcPct val="0"/>
              </a:spcBef>
              <a:buNone/>
              <a:defRPr lang="en-US" sz="8800" b="0" kern="1200" cap="none" spc="-100"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a:t>Section title</a:t>
            </a:r>
          </a:p>
        </p:txBody>
      </p:sp>
      <p:pic>
        <p:nvPicPr>
          <p:cNvPr id="4"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2"/>
            <a:ext cx="2965328" cy="1283012"/>
          </a:xfrm>
          <a:prstGeom prst="rect">
            <a:avLst/>
          </a:prstGeom>
        </p:spPr>
      </p:pic>
    </p:spTree>
    <p:extLst>
      <p:ext uri="{BB962C8B-B14F-4D97-AF65-F5344CB8AC3E}">
        <p14:creationId xmlns:p14="http://schemas.microsoft.com/office/powerpoint/2010/main" val="4022501206"/>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39" y="1212849"/>
            <a:ext cx="11889564" cy="2059025"/>
          </a:xfrm>
        </p:spPr>
        <p:txBody>
          <a:bodyPr/>
          <a:lstStyle>
            <a:lvl1pPr marL="0" indent="0">
              <a:buNone/>
              <a:defRPr/>
            </a:lvl1pPr>
            <a:lvl2pPr marL="28575" indent="0">
              <a:buNone/>
              <a:defRPr sz="2000"/>
            </a:lvl2pPr>
            <a:lvl3pPr marL="223838" indent="0">
              <a:buNone/>
              <a:defRPr sz="2000"/>
            </a:lvl3pPr>
            <a:lvl4pPr marL="476250" indent="0">
              <a:buNone/>
              <a:defRPr sz="1800"/>
            </a:lvl4pPr>
            <a:lvl5pPr marL="739775" indent="0">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07425712"/>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39" y="1212849"/>
            <a:ext cx="11889564" cy="2059025"/>
          </a:xfrm>
        </p:spPr>
        <p:txBody>
          <a:bodyPr/>
          <a:lstStyle>
            <a:lvl1pPr marL="0" indent="0">
              <a:buNone/>
              <a:defRPr>
                <a:gradFill>
                  <a:gsLst>
                    <a:gs pos="2920">
                      <a:schemeClr val="tx2"/>
                    </a:gs>
                    <a:gs pos="39000">
                      <a:schemeClr val="tx2"/>
                    </a:gs>
                  </a:gsLst>
                  <a:lin ang="5400000" scaled="0"/>
                </a:gradFill>
              </a:defRPr>
            </a:lvl1pPr>
            <a:lvl2pPr marL="28575" indent="0">
              <a:buNone/>
              <a:defRPr sz="2000"/>
            </a:lvl2pPr>
            <a:lvl3pPr marL="223838" indent="0">
              <a:buNone/>
              <a:defRPr sz="2000"/>
            </a:lvl3pPr>
            <a:lvl4pPr marL="476250" indent="0">
              <a:buNone/>
              <a:defRPr sz="1800"/>
            </a:lvl4pPr>
            <a:lvl5pPr marL="739775" indent="0">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59523039"/>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12380294"/>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1pPr>
              <a:buClr>
                <a:schemeClr val="tx2"/>
              </a:buClr>
              <a:defRPr>
                <a:gradFill>
                  <a:gsLst>
                    <a:gs pos="13869">
                      <a:schemeClr val="tx2"/>
                    </a:gs>
                    <a:gs pos="42000">
                      <a:schemeClr val="tx2"/>
                    </a:gs>
                  </a:gsLst>
                  <a:lin ang="5400000" scaled="0"/>
                </a:gradFill>
              </a:defRPr>
            </a:lvl1pPr>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56394294"/>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01743861"/>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0" indent="0">
              <a:spcBef>
                <a:spcPts val="1224"/>
              </a:spcBef>
              <a:buClr>
                <a:schemeClr val="tx1"/>
              </a:buClr>
              <a:buFont typeface="Wingdings" pitchFamily="2" charset="2"/>
              <a:buNone/>
              <a:defRPr sz="3600">
                <a:gradFill>
                  <a:gsLst>
                    <a:gs pos="5109">
                      <a:schemeClr val="tx2"/>
                    </a:gs>
                    <a:gs pos="25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0" indent="0">
              <a:spcBef>
                <a:spcPts val="1224"/>
              </a:spcBef>
              <a:buClr>
                <a:schemeClr val="tx1"/>
              </a:buClr>
              <a:buFont typeface="Wingdings" pitchFamily="2" charset="2"/>
              <a:buNone/>
              <a:defRPr sz="3600">
                <a:gradFill>
                  <a:gsLst>
                    <a:gs pos="100000">
                      <a:schemeClr val="tx2"/>
                    </a:gs>
                    <a:gs pos="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60159716"/>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603790"/>
          </a:xfrm>
        </p:spPr>
        <p:txBody>
          <a:bodyPr wrap="square">
            <a:spAutoFit/>
          </a:bodyPr>
          <a:lstStyle>
            <a:lvl1pPr marL="287338" indent="-287338">
              <a:spcBef>
                <a:spcPts val="1224"/>
              </a:spcBef>
              <a:buClr>
                <a:schemeClr val="tx1"/>
              </a:buClr>
              <a:buFontTx/>
              <a:buBlip>
                <a:blip r:embed="rId2"/>
              </a:buBlip>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603790"/>
          </a:xfrm>
        </p:spPr>
        <p:txBody>
          <a:bodyPr wrap="square">
            <a:spAutoFit/>
          </a:bodyPr>
          <a:lstStyle>
            <a:lvl1pPr marL="287338" indent="-287338">
              <a:spcBef>
                <a:spcPts val="1224"/>
              </a:spcBef>
              <a:buClr>
                <a:schemeClr val="tx1"/>
              </a:buClr>
              <a:buFontTx/>
              <a:buBlip>
                <a:blip r:embed="rId2"/>
              </a:buBlip>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85945702"/>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le Slide 2_Option 1 - Preferred">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1"/>
            <a:ext cx="8046632" cy="1828786"/>
          </a:xfrm>
          <a:noFill/>
        </p:spPr>
        <p:txBody>
          <a:bodyPr lIns="146304" tIns="91440" rIns="146304" bIns="91440" anchor="t" anchorCtr="0"/>
          <a:lstStyle>
            <a:lvl1pPr>
              <a:defRPr sz="5400" spc="-100" baseline="0">
                <a:solidFill>
                  <a:schemeClr val="tx1"/>
                </a:solidFill>
              </a:defRPr>
            </a:lvl1pPr>
          </a:lstStyle>
          <a:p>
            <a:r>
              <a:rPr lang="en-US" dirty="0"/>
              <a:t>Lorem ipsum</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79" y="6234297"/>
            <a:ext cx="1097269" cy="209971"/>
          </a:xfrm>
          <a:prstGeom prst="rect">
            <a:avLst/>
          </a:prstGeom>
        </p:spPr>
      </p:pic>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949749" y="1079500"/>
            <a:ext cx="5715000" cy="5915025"/>
          </a:xfrm>
          <a:prstGeom prst="rect">
            <a:avLst/>
          </a:prstGeom>
        </p:spPr>
      </p:pic>
    </p:spTree>
    <p:extLst>
      <p:ext uri="{BB962C8B-B14F-4D97-AF65-F5344CB8AC3E}">
        <p14:creationId xmlns:p14="http://schemas.microsoft.com/office/powerpoint/2010/main" val="152042485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603790"/>
          </a:xfrm>
        </p:spPr>
        <p:txBody>
          <a:bodyPr wrap="square">
            <a:spAutoFit/>
          </a:bodyPr>
          <a:lstStyle>
            <a:lvl1pPr marL="287338" indent="-287338">
              <a:spcBef>
                <a:spcPts val="1224"/>
              </a:spcBef>
              <a:buClr>
                <a:schemeClr val="tx2"/>
              </a:buClr>
              <a:buFontTx/>
              <a:buBlip>
                <a:blip r:embed="rId2"/>
              </a:buBlip>
              <a:defRPr sz="3600">
                <a:gradFill>
                  <a:gsLst>
                    <a:gs pos="5109">
                      <a:schemeClr val="tx2"/>
                    </a:gs>
                    <a:gs pos="100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603790"/>
          </a:xfrm>
        </p:spPr>
        <p:txBody>
          <a:bodyPr wrap="square">
            <a:spAutoFit/>
          </a:bodyPr>
          <a:lstStyle>
            <a:lvl1pPr marL="287338" indent="-287338">
              <a:spcBef>
                <a:spcPts val="1224"/>
              </a:spcBef>
              <a:buClr>
                <a:schemeClr val="tx2"/>
              </a:buClr>
              <a:buFontTx/>
              <a:buBlip>
                <a:blip r:embed="rId2"/>
              </a:buBlip>
              <a:defRPr sz="3600">
                <a:gradFill>
                  <a:gsLst>
                    <a:gs pos="5109">
                      <a:schemeClr val="tx2"/>
                    </a:gs>
                    <a:gs pos="100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0422797"/>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39998"/>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82576" y="1211263"/>
            <a:ext cx="11889564" cy="917575"/>
          </a:xfrm>
        </p:spPr>
        <p:txBody>
          <a:bodyPr/>
          <a:lstStyle>
            <a:lvl1pPr>
              <a:defRPr sz="7200" baseline="0"/>
            </a:lvl1pPr>
          </a:lstStyle>
          <a:p>
            <a:r>
              <a:rPr lang="en-US"/>
              <a:t>Click to edit Master title style</a:t>
            </a:r>
            <a:endParaRPr lang="en-US" dirty="0"/>
          </a:p>
        </p:txBody>
      </p:sp>
    </p:spTree>
    <p:extLst>
      <p:ext uri="{BB962C8B-B14F-4D97-AF65-F5344CB8AC3E}">
        <p14:creationId xmlns:p14="http://schemas.microsoft.com/office/powerpoint/2010/main" val="3437635254"/>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113225" y="2125663"/>
            <a:ext cx="8219813" cy="1828800"/>
          </a:xfrm>
        </p:spPr>
        <p:txBody>
          <a:bodyPr/>
          <a:lstStyle>
            <a:lvl1pPr>
              <a:defRPr sz="6000" baseline="0"/>
            </a:lvl1pPr>
          </a:lstStyle>
          <a:p>
            <a:r>
              <a:rPr lang="en-US"/>
              <a:t>Click to edit Master title style</a:t>
            </a:r>
            <a:endParaRPr lang="en-US" dirty="0"/>
          </a:p>
        </p:txBody>
      </p:sp>
    </p:spTree>
    <p:extLst>
      <p:ext uri="{BB962C8B-B14F-4D97-AF65-F5344CB8AC3E}">
        <p14:creationId xmlns:p14="http://schemas.microsoft.com/office/powerpoint/2010/main" val="645511417"/>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3225" y="2125663"/>
            <a:ext cx="8219813" cy="1828800"/>
          </a:xfrm>
        </p:spPr>
        <p:txBody>
          <a:bodyPr/>
          <a:lstStyle>
            <a:lvl1pPr>
              <a:defRPr sz="6000" baseline="0"/>
            </a:lvl1pPr>
          </a:lstStyle>
          <a:p>
            <a:r>
              <a:rPr lang="en-US"/>
              <a:t>Click to edit Master title style</a:t>
            </a:r>
            <a:endParaRPr lang="en-US" dirty="0"/>
          </a:p>
        </p:txBody>
      </p:sp>
    </p:spTree>
    <p:extLst>
      <p:ext uri="{BB962C8B-B14F-4D97-AF65-F5344CB8AC3E}">
        <p14:creationId xmlns:p14="http://schemas.microsoft.com/office/powerpoint/2010/main" val="195684378"/>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1201806"/>
            <a:ext cx="10058399" cy="917575"/>
          </a:xfrm>
        </p:spPr>
        <p:txBody>
          <a:bodyPr/>
          <a:lstStyle>
            <a:lvl1pPr marL="233363" indent="-233363">
              <a:defRPr sz="6000"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761038" y="5126038"/>
            <a:ext cx="5486400" cy="1071062"/>
          </a:xfrm>
        </p:spPr>
        <p:txBody>
          <a:bodyPr/>
          <a:lstStyle>
            <a:lvl1pPr marL="0" indent="0">
              <a:spcBef>
                <a:spcPts val="0"/>
              </a:spcBef>
              <a:buNone/>
              <a:defRPr sz="3200" baseline="0">
                <a:latin typeface="+mj-lt"/>
              </a:defRPr>
            </a:lvl1pPr>
          </a:lstStyle>
          <a:p>
            <a:pPr lvl="0"/>
            <a:r>
              <a:rPr lang="en-US" dirty="0"/>
              <a:t>Author Name</a:t>
            </a:r>
          </a:p>
          <a:p>
            <a:pPr lvl="0"/>
            <a:r>
              <a:rPr lang="en-US" dirty="0"/>
              <a:t>Title</a:t>
            </a:r>
          </a:p>
        </p:txBody>
      </p:sp>
    </p:spTree>
    <p:extLst>
      <p:ext uri="{BB962C8B-B14F-4D97-AF65-F5344CB8AC3E}">
        <p14:creationId xmlns:p14="http://schemas.microsoft.com/office/powerpoint/2010/main" val="1342203462"/>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3"/>
            <a:ext cx="10058399" cy="917575"/>
          </a:xfrm>
        </p:spPr>
        <p:txBody>
          <a:bodyPr/>
          <a:lstStyle>
            <a:lvl1pPr marL="282575" indent="-282575">
              <a:tabLst>
                <a:tab pos="282575" algn="l"/>
              </a:tabLst>
              <a:defRPr sz="6000"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spcBef>
                <a:spcPts val="0"/>
              </a:spcBef>
              <a:buNone/>
              <a:defRPr sz="3200"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2874566748"/>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82576" y="2430462"/>
            <a:ext cx="11887200" cy="932563"/>
          </a:xfrm>
        </p:spPr>
        <p:txBody>
          <a:bodyPr/>
          <a:lstStyle>
            <a:lvl1pPr marL="0" indent="0">
              <a:buNone/>
              <a:defRPr sz="5400">
                <a:gradFill>
                  <a:gsLst>
                    <a:gs pos="3333">
                      <a:schemeClr val="tx1"/>
                    </a:gs>
                    <a:gs pos="3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p:txBody>
      </p:sp>
      <p:sp>
        <p:nvSpPr>
          <p:cNvPr id="4" name="Title 1"/>
          <p:cNvSpPr>
            <a:spLocks noGrp="1"/>
          </p:cNvSpPr>
          <p:nvPr>
            <p:ph type="title"/>
          </p:nvPr>
        </p:nvSpPr>
        <p:spPr>
          <a:xfrm>
            <a:off x="282576" y="1211263"/>
            <a:ext cx="11889564" cy="917575"/>
          </a:xfrm>
        </p:spPr>
        <p:txBody>
          <a:bodyPr/>
          <a:lstStyle>
            <a:lvl1pPr>
              <a:defRPr sz="7200" baseline="0">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4215880859"/>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nk">
    <p:bg>
      <p:bgPr>
        <a:solidFill>
          <a:srgbClr val="00205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6763754"/>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37767799"/>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2_Option 3 - Org ID tile">
    <p:bg>
      <p:bgPr>
        <a:solidFill>
          <a:srgbClr val="0078D7"/>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79" y="6234297"/>
            <a:ext cx="1097269" cy="209971"/>
          </a:xfrm>
          <a:prstGeom prst="rect">
            <a:avLst/>
          </a:prstGeom>
        </p:spPr>
      </p:pic>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779159" y="1622735"/>
            <a:ext cx="3194624" cy="4297702"/>
          </a:xfrm>
          <a:prstGeom prst="rect">
            <a:avLst/>
          </a:prstGeom>
        </p:spPr>
      </p:pic>
      <p:sp>
        <p:nvSpPr>
          <p:cNvPr id="8" name="Title 1"/>
          <p:cNvSpPr>
            <a:spLocks noGrp="1"/>
          </p:cNvSpPr>
          <p:nvPr>
            <p:ph type="title" hasCustomPrompt="1"/>
          </p:nvPr>
        </p:nvSpPr>
        <p:spPr>
          <a:xfrm>
            <a:off x="274702" y="1759921"/>
            <a:ext cx="8046632" cy="1828786"/>
          </a:xfrm>
          <a:noFill/>
        </p:spPr>
        <p:txBody>
          <a:bodyPr lIns="146304" tIns="91440" rIns="146304" bIns="91440" anchor="t" anchorCtr="0"/>
          <a:lstStyle>
            <a:lvl1pPr>
              <a:defRPr sz="5400" spc="-100" baseline="0">
                <a:solidFill>
                  <a:schemeClr val="tx1"/>
                </a:solidFill>
              </a:defRPr>
            </a:lvl1pPr>
          </a:lstStyle>
          <a:p>
            <a:r>
              <a:rPr lang="en-US" dirty="0"/>
              <a:t>Lorem ipsum</a:t>
            </a:r>
          </a:p>
        </p:txBody>
      </p:sp>
    </p:spTree>
    <p:extLst>
      <p:ext uri="{BB962C8B-B14F-4D97-AF65-F5344CB8AC3E}">
        <p14:creationId xmlns:p14="http://schemas.microsoft.com/office/powerpoint/2010/main" val="157780003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91487197"/>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0966734"/>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Wingdings" panose="05000000000000000000" pitchFamily="2" charset="2"/>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Wingdings" panose="05000000000000000000" pitchFamily="2" charset="2"/>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5734045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ck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Wingdings" panose="05000000000000000000" pitchFamily="2" charset="2"/>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Wingdings" panose="05000000000000000000" pitchFamily="2" charset="2"/>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6848357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388642" y="286003"/>
            <a:ext cx="11375536" cy="786503"/>
          </a:xfrm>
        </p:spPr>
        <p:txBody>
          <a:bodyPr/>
          <a:lstStyle/>
          <a:p>
            <a:r>
              <a:rPr lang="en-US"/>
              <a:t>Click to edit Master title style</a:t>
            </a:r>
            <a:endParaRPr lang="en-US" dirty="0"/>
          </a:p>
        </p:txBody>
      </p:sp>
      <p:sp>
        <p:nvSpPr>
          <p:cNvPr id="5" name="Text Placeholder 4"/>
          <p:cNvSpPr>
            <a:spLocks noGrp="1"/>
          </p:cNvSpPr>
          <p:nvPr>
            <p:ph type="body" sz="quarter" idx="10"/>
          </p:nvPr>
        </p:nvSpPr>
        <p:spPr>
          <a:xfrm>
            <a:off x="385533" y="1429994"/>
            <a:ext cx="11375536" cy="22315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58053306"/>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Generic Title">
    <p:bg>
      <p:bgPr>
        <a:solidFill>
          <a:schemeClr val="tx2"/>
        </a:solidFill>
        <a:effectLst/>
      </p:bgPr>
    </p:bg>
    <p:spTree>
      <p:nvGrpSpPr>
        <p:cNvPr id="1" name=""/>
        <p:cNvGrpSpPr/>
        <p:nvPr/>
      </p:nvGrpSpPr>
      <p:grpSpPr>
        <a:xfrm>
          <a:off x="0" y="0"/>
          <a:ext cx="0" cy="0"/>
          <a:chOff x="0" y="0"/>
          <a:chExt cx="0" cy="0"/>
        </a:xfrm>
      </p:grpSpPr>
      <p:sp>
        <p:nvSpPr>
          <p:cNvPr id="8" name="Text Placeholder 4"/>
          <p:cNvSpPr>
            <a:spLocks noGrp="1"/>
          </p:cNvSpPr>
          <p:nvPr>
            <p:ph type="body" sz="quarter" idx="12" hasCustomPrompt="1"/>
          </p:nvPr>
        </p:nvSpPr>
        <p:spPr>
          <a:xfrm>
            <a:off x="371070" y="4056269"/>
            <a:ext cx="11731201" cy="1432882"/>
          </a:xfrm>
          <a:prstGeom prst="rect">
            <a:avLst/>
          </a:prstGeom>
          <a:noFill/>
        </p:spPr>
        <p:txBody>
          <a:bodyPr lIns="107536" tIns="80653" rIns="107536" bIns="80653">
            <a:noAutofit/>
          </a:bodyPr>
          <a:lstStyle>
            <a:lvl1pPr marL="0" indent="0">
              <a:spcBef>
                <a:spcPts val="0"/>
              </a:spcBef>
              <a:buNone/>
              <a:defRPr sz="3264" b="0" i="0" spc="0" baseline="0">
                <a:solidFill>
                  <a:srgbClr val="FFFFFF"/>
                </a:solidFill>
                <a:latin typeface="Segoe UI Light"/>
                <a:cs typeface="Segoe UI Light"/>
              </a:defRPr>
            </a:lvl1pPr>
          </a:lstStyle>
          <a:p>
            <a:pPr lvl="0"/>
            <a:r>
              <a:rPr lang="en-US" dirty="0"/>
              <a:t>//Title</a:t>
            </a:r>
          </a:p>
          <a:p>
            <a:pPr lvl="0"/>
            <a:r>
              <a:rPr lang="en-US" dirty="0"/>
              <a:t>//Group</a:t>
            </a:r>
          </a:p>
        </p:txBody>
      </p:sp>
      <p:sp>
        <p:nvSpPr>
          <p:cNvPr id="11" name="Title 1"/>
          <p:cNvSpPr>
            <a:spLocks noGrp="1"/>
          </p:cNvSpPr>
          <p:nvPr>
            <p:ph type="title" hasCustomPrompt="1"/>
          </p:nvPr>
        </p:nvSpPr>
        <p:spPr>
          <a:xfrm>
            <a:off x="369231" y="2670893"/>
            <a:ext cx="11721210" cy="1185708"/>
          </a:xfrm>
          <a:prstGeom prst="rect">
            <a:avLst/>
          </a:prstGeom>
          <a:noFill/>
        </p:spPr>
        <p:txBody>
          <a:bodyPr lIns="107536" tIns="67211" rIns="107536" bIns="67211" anchor="t" anchorCtr="0"/>
          <a:lstStyle>
            <a:lvl1pPr>
              <a:defRPr sz="7479" spc="-101" baseline="0">
                <a:solidFill>
                  <a:srgbClr val="FFFFFF"/>
                </a:solidFill>
              </a:defRPr>
            </a:lvl1pPr>
          </a:lstStyle>
          <a:p>
            <a:r>
              <a:rPr lang="en-US" dirty="0"/>
              <a:t>Connect("Name");</a:t>
            </a:r>
          </a:p>
        </p:txBody>
      </p:sp>
      <p:sp>
        <p:nvSpPr>
          <p:cNvPr id="6" name="Rectangle 5"/>
          <p:cNvSpPr/>
          <p:nvPr userDrawn="1"/>
        </p:nvSpPr>
        <p:spPr>
          <a:xfrm>
            <a:off x="0" y="6399734"/>
            <a:ext cx="12436475" cy="594792"/>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396" rtl="0" eaLnBrk="1" fontAlgn="auto" latinLnBrk="0" hangingPunct="1">
              <a:lnSpc>
                <a:spcPct val="100000"/>
              </a:lnSpc>
              <a:spcBef>
                <a:spcPts val="0"/>
              </a:spcBef>
              <a:spcAft>
                <a:spcPts val="0"/>
              </a:spcAft>
              <a:buClrTx/>
              <a:buSzTx/>
              <a:buFontTx/>
              <a:buNone/>
              <a:tabLst/>
              <a:defRPr/>
            </a:pPr>
            <a:endParaRPr kumimoji="0" lang="en-US" sz="2404" b="0" i="0" u="none" strike="noStrike" kern="1200" cap="none" spc="0" normalizeH="0" baseline="0" noProof="0" dirty="0">
              <a:ln>
                <a:noFill/>
              </a:ln>
              <a:solidFill>
                <a:srgbClr val="2BB8EB"/>
              </a:solidFill>
              <a:effectLst/>
              <a:uLnTx/>
              <a:uFillTx/>
              <a:latin typeface="Calibri"/>
              <a:ea typeface="+mn-ea"/>
              <a:cs typeface="+mn-cs"/>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20051" y="6600676"/>
            <a:ext cx="1003231" cy="214205"/>
          </a:xfrm>
          <a:prstGeom prst="rect">
            <a:avLst/>
          </a:prstGeom>
        </p:spPr>
      </p:pic>
    </p:spTree>
    <p:extLst>
      <p:ext uri="{BB962C8B-B14F-4D97-AF65-F5344CB8AC3E}">
        <p14:creationId xmlns:p14="http://schemas.microsoft.com/office/powerpoint/2010/main" val="15250613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oma Title">
    <p:bg>
      <p:bgPr>
        <a:solidFill>
          <a:schemeClr val="accent4"/>
        </a:solidFill>
        <a:effectLst/>
      </p:bgPr>
    </p:bg>
    <p:spTree>
      <p:nvGrpSpPr>
        <p:cNvPr id="1" name=""/>
        <p:cNvGrpSpPr/>
        <p:nvPr/>
      </p:nvGrpSpPr>
      <p:grpSpPr>
        <a:xfrm>
          <a:off x="0" y="0"/>
          <a:ext cx="0" cy="0"/>
          <a:chOff x="0" y="0"/>
          <a:chExt cx="0" cy="0"/>
        </a:xfrm>
      </p:grpSpPr>
      <p:sp>
        <p:nvSpPr>
          <p:cNvPr id="8" name="Text Placeholder 4"/>
          <p:cNvSpPr>
            <a:spLocks noGrp="1"/>
          </p:cNvSpPr>
          <p:nvPr>
            <p:ph type="body" sz="quarter" idx="12" hasCustomPrompt="1"/>
          </p:nvPr>
        </p:nvSpPr>
        <p:spPr>
          <a:xfrm>
            <a:off x="371070" y="4056269"/>
            <a:ext cx="11731201" cy="1432882"/>
          </a:xfrm>
          <a:prstGeom prst="rect">
            <a:avLst/>
          </a:prstGeom>
          <a:noFill/>
        </p:spPr>
        <p:txBody>
          <a:bodyPr lIns="107536" tIns="80653" rIns="107536" bIns="80653">
            <a:noAutofit/>
          </a:bodyPr>
          <a:lstStyle>
            <a:lvl1pPr marL="0" indent="0">
              <a:spcBef>
                <a:spcPts val="0"/>
              </a:spcBef>
              <a:buNone/>
              <a:defRPr sz="3264" b="0" i="0" spc="0" baseline="0">
                <a:solidFill>
                  <a:srgbClr val="FFFFFF"/>
                </a:solidFill>
                <a:latin typeface="Segoe UI Light"/>
                <a:cs typeface="Segoe UI Light"/>
              </a:defRPr>
            </a:lvl1pPr>
          </a:lstStyle>
          <a:p>
            <a:pPr lvl="0"/>
            <a:r>
              <a:rPr lang="en-US" dirty="0"/>
              <a:t>//Title</a:t>
            </a:r>
          </a:p>
          <a:p>
            <a:pPr lvl="0"/>
            <a:r>
              <a:rPr lang="en-US" dirty="0"/>
              <a:t>//Group</a:t>
            </a:r>
          </a:p>
        </p:txBody>
      </p:sp>
      <p:sp>
        <p:nvSpPr>
          <p:cNvPr id="11" name="Title 1"/>
          <p:cNvSpPr>
            <a:spLocks noGrp="1"/>
          </p:cNvSpPr>
          <p:nvPr>
            <p:ph type="title" hasCustomPrompt="1"/>
          </p:nvPr>
        </p:nvSpPr>
        <p:spPr>
          <a:xfrm>
            <a:off x="369231" y="2670893"/>
            <a:ext cx="11721210" cy="1185708"/>
          </a:xfrm>
          <a:prstGeom prst="rect">
            <a:avLst/>
          </a:prstGeom>
          <a:noFill/>
        </p:spPr>
        <p:txBody>
          <a:bodyPr lIns="107536" tIns="67211" rIns="107536" bIns="67211" anchor="t" anchorCtr="0"/>
          <a:lstStyle>
            <a:lvl1pPr>
              <a:defRPr sz="7479" spc="-101" baseline="0">
                <a:solidFill>
                  <a:srgbClr val="FFFFFF"/>
                </a:solidFill>
              </a:defRPr>
            </a:lvl1pPr>
          </a:lstStyle>
          <a:p>
            <a:r>
              <a:rPr lang="en-US" dirty="0"/>
              <a:t>Connect("Name");</a:t>
            </a:r>
          </a:p>
        </p:txBody>
      </p:sp>
      <p:sp>
        <p:nvSpPr>
          <p:cNvPr id="10" name="Rectangle 9"/>
          <p:cNvSpPr/>
          <p:nvPr userDrawn="1"/>
        </p:nvSpPr>
        <p:spPr>
          <a:xfrm>
            <a:off x="0" y="6399734"/>
            <a:ext cx="12436475" cy="594792"/>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396" rtl="0" eaLnBrk="1" fontAlgn="auto" latinLnBrk="0" hangingPunct="1">
              <a:lnSpc>
                <a:spcPct val="100000"/>
              </a:lnSpc>
              <a:spcBef>
                <a:spcPts val="0"/>
              </a:spcBef>
              <a:spcAft>
                <a:spcPts val="0"/>
              </a:spcAft>
              <a:buClrTx/>
              <a:buSzTx/>
              <a:buFontTx/>
              <a:buNone/>
              <a:tabLst/>
              <a:defRPr/>
            </a:pPr>
            <a:endParaRPr kumimoji="0" lang="en-US" sz="2404" b="0" i="0" u="none" strike="noStrike" kern="1200" cap="none" spc="0" normalizeH="0" baseline="0" noProof="0" dirty="0">
              <a:ln>
                <a:noFill/>
              </a:ln>
              <a:solidFill>
                <a:srgbClr val="2BB8EB"/>
              </a:solidFill>
              <a:effectLst/>
              <a:uLnTx/>
              <a:uFillTx/>
              <a:latin typeface="Calibri"/>
              <a:ea typeface="+mn-ea"/>
              <a:cs typeface="+mn-cs"/>
            </a:endParaRPr>
          </a:p>
        </p:txBody>
      </p:sp>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20051" y="6600676"/>
            <a:ext cx="1003231" cy="214205"/>
          </a:xfrm>
          <a:prstGeom prst="rect">
            <a:avLst/>
          </a:prstGeom>
        </p:spPr>
      </p:pic>
    </p:spTree>
    <p:extLst>
      <p:ext uri="{BB962C8B-B14F-4D97-AF65-F5344CB8AC3E}">
        <p14:creationId xmlns:p14="http://schemas.microsoft.com/office/powerpoint/2010/main" val="38551140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cottHa Title">
    <p:bg>
      <p:bgPr>
        <a:solidFill>
          <a:schemeClr val="accent5"/>
        </a:solidFill>
        <a:effectLst/>
      </p:bgPr>
    </p:bg>
    <p:spTree>
      <p:nvGrpSpPr>
        <p:cNvPr id="1" name=""/>
        <p:cNvGrpSpPr/>
        <p:nvPr/>
      </p:nvGrpSpPr>
      <p:grpSpPr>
        <a:xfrm>
          <a:off x="0" y="0"/>
          <a:ext cx="0" cy="0"/>
          <a:chOff x="0" y="0"/>
          <a:chExt cx="0" cy="0"/>
        </a:xfrm>
      </p:grpSpPr>
      <p:sp>
        <p:nvSpPr>
          <p:cNvPr id="8" name="Text Placeholder 4"/>
          <p:cNvSpPr>
            <a:spLocks noGrp="1"/>
          </p:cNvSpPr>
          <p:nvPr>
            <p:ph type="body" sz="quarter" idx="12" hasCustomPrompt="1"/>
          </p:nvPr>
        </p:nvSpPr>
        <p:spPr>
          <a:xfrm>
            <a:off x="371070" y="4056269"/>
            <a:ext cx="11731201" cy="1432882"/>
          </a:xfrm>
          <a:prstGeom prst="rect">
            <a:avLst/>
          </a:prstGeom>
          <a:noFill/>
        </p:spPr>
        <p:txBody>
          <a:bodyPr lIns="107536" tIns="80653" rIns="107536" bIns="80653">
            <a:noAutofit/>
          </a:bodyPr>
          <a:lstStyle>
            <a:lvl1pPr marL="0" indent="0">
              <a:spcBef>
                <a:spcPts val="0"/>
              </a:spcBef>
              <a:buNone/>
              <a:defRPr sz="3264" b="0" i="0" spc="0" baseline="0">
                <a:solidFill>
                  <a:srgbClr val="FFFFFF"/>
                </a:solidFill>
                <a:latin typeface="Segoe UI Light"/>
                <a:cs typeface="Segoe UI Light"/>
              </a:defRPr>
            </a:lvl1pPr>
          </a:lstStyle>
          <a:p>
            <a:pPr lvl="0"/>
            <a:r>
              <a:rPr lang="en-US" dirty="0"/>
              <a:t>//Title</a:t>
            </a:r>
          </a:p>
          <a:p>
            <a:pPr lvl="0"/>
            <a:r>
              <a:rPr lang="en-US" dirty="0"/>
              <a:t>//Group</a:t>
            </a:r>
          </a:p>
        </p:txBody>
      </p:sp>
      <p:sp>
        <p:nvSpPr>
          <p:cNvPr id="11" name="Title 1"/>
          <p:cNvSpPr>
            <a:spLocks noGrp="1"/>
          </p:cNvSpPr>
          <p:nvPr>
            <p:ph type="title" hasCustomPrompt="1"/>
          </p:nvPr>
        </p:nvSpPr>
        <p:spPr>
          <a:xfrm>
            <a:off x="369231" y="2670893"/>
            <a:ext cx="11721210" cy="1185708"/>
          </a:xfrm>
          <a:prstGeom prst="rect">
            <a:avLst/>
          </a:prstGeom>
          <a:noFill/>
        </p:spPr>
        <p:txBody>
          <a:bodyPr lIns="107536" tIns="67211" rIns="107536" bIns="67211" anchor="t" anchorCtr="0"/>
          <a:lstStyle>
            <a:lvl1pPr>
              <a:defRPr sz="7479" spc="-101" baseline="0">
                <a:solidFill>
                  <a:srgbClr val="FFFFFF"/>
                </a:solidFill>
              </a:defRPr>
            </a:lvl1pPr>
          </a:lstStyle>
          <a:p>
            <a:r>
              <a:rPr lang="en-US" dirty="0"/>
              <a:t>Connect("Name");</a:t>
            </a:r>
          </a:p>
        </p:txBody>
      </p:sp>
      <p:sp>
        <p:nvSpPr>
          <p:cNvPr id="10" name="Rectangle 9"/>
          <p:cNvSpPr/>
          <p:nvPr userDrawn="1"/>
        </p:nvSpPr>
        <p:spPr>
          <a:xfrm>
            <a:off x="0" y="6399734"/>
            <a:ext cx="12436475" cy="594792"/>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396" rtl="0" eaLnBrk="1" fontAlgn="auto" latinLnBrk="0" hangingPunct="1">
              <a:lnSpc>
                <a:spcPct val="100000"/>
              </a:lnSpc>
              <a:spcBef>
                <a:spcPts val="0"/>
              </a:spcBef>
              <a:spcAft>
                <a:spcPts val="0"/>
              </a:spcAft>
              <a:buClrTx/>
              <a:buSzTx/>
              <a:buFontTx/>
              <a:buNone/>
              <a:tabLst/>
              <a:defRPr/>
            </a:pPr>
            <a:endParaRPr kumimoji="0" lang="en-US" sz="2404" b="0" i="0" u="none" strike="noStrike" kern="1200" cap="none" spc="0" normalizeH="0" baseline="0" noProof="0" dirty="0">
              <a:ln>
                <a:noFill/>
              </a:ln>
              <a:solidFill>
                <a:srgbClr val="2BB8EB"/>
              </a:solidFill>
              <a:effectLst/>
              <a:uLnTx/>
              <a:uFillTx/>
              <a:latin typeface="Calibri"/>
              <a:ea typeface="+mn-ea"/>
              <a:cs typeface="+mn-cs"/>
            </a:endParaRPr>
          </a:p>
        </p:txBody>
      </p:sp>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20051" y="6600676"/>
            <a:ext cx="1003231" cy="214205"/>
          </a:xfrm>
          <a:prstGeom prst="rect">
            <a:avLst/>
          </a:prstGeom>
        </p:spPr>
      </p:pic>
    </p:spTree>
    <p:extLst>
      <p:ext uri="{BB962C8B-B14F-4D97-AF65-F5344CB8AC3E}">
        <p14:creationId xmlns:p14="http://schemas.microsoft.com/office/powerpoint/2010/main" val="28206120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rianHa Title">
    <p:bg>
      <p:bgPr>
        <a:solidFill>
          <a:schemeClr val="bg2"/>
        </a:solidFill>
        <a:effectLst/>
      </p:bgPr>
    </p:bg>
    <p:spTree>
      <p:nvGrpSpPr>
        <p:cNvPr id="1" name=""/>
        <p:cNvGrpSpPr/>
        <p:nvPr/>
      </p:nvGrpSpPr>
      <p:grpSpPr>
        <a:xfrm>
          <a:off x="0" y="0"/>
          <a:ext cx="0" cy="0"/>
          <a:chOff x="0" y="0"/>
          <a:chExt cx="0" cy="0"/>
        </a:xfrm>
      </p:grpSpPr>
      <p:sp>
        <p:nvSpPr>
          <p:cNvPr id="8" name="Text Placeholder 4"/>
          <p:cNvSpPr>
            <a:spLocks noGrp="1"/>
          </p:cNvSpPr>
          <p:nvPr>
            <p:ph type="body" sz="quarter" idx="12" hasCustomPrompt="1"/>
          </p:nvPr>
        </p:nvSpPr>
        <p:spPr>
          <a:xfrm>
            <a:off x="371070" y="4056269"/>
            <a:ext cx="11731201" cy="1432882"/>
          </a:xfrm>
          <a:prstGeom prst="rect">
            <a:avLst/>
          </a:prstGeom>
          <a:noFill/>
        </p:spPr>
        <p:txBody>
          <a:bodyPr lIns="107536" tIns="80653" rIns="107536" bIns="80653">
            <a:noAutofit/>
          </a:bodyPr>
          <a:lstStyle>
            <a:lvl1pPr marL="0" indent="0">
              <a:spcBef>
                <a:spcPts val="0"/>
              </a:spcBef>
              <a:buNone/>
              <a:defRPr sz="3264" b="0" i="0" spc="0" baseline="0">
                <a:solidFill>
                  <a:srgbClr val="FFFFFF"/>
                </a:solidFill>
                <a:latin typeface="Segoe UI Light"/>
                <a:cs typeface="Segoe UI Light"/>
              </a:defRPr>
            </a:lvl1pPr>
          </a:lstStyle>
          <a:p>
            <a:pPr lvl="0"/>
            <a:r>
              <a:rPr lang="en-US" dirty="0"/>
              <a:t>//Title</a:t>
            </a:r>
          </a:p>
          <a:p>
            <a:pPr lvl="0"/>
            <a:r>
              <a:rPr lang="en-US" dirty="0"/>
              <a:t>//Group</a:t>
            </a:r>
          </a:p>
        </p:txBody>
      </p:sp>
      <p:sp>
        <p:nvSpPr>
          <p:cNvPr id="11" name="Title 1"/>
          <p:cNvSpPr>
            <a:spLocks noGrp="1"/>
          </p:cNvSpPr>
          <p:nvPr>
            <p:ph type="title" hasCustomPrompt="1"/>
          </p:nvPr>
        </p:nvSpPr>
        <p:spPr>
          <a:xfrm>
            <a:off x="369231" y="2670893"/>
            <a:ext cx="11721210" cy="1185708"/>
          </a:xfrm>
          <a:prstGeom prst="rect">
            <a:avLst/>
          </a:prstGeom>
          <a:noFill/>
        </p:spPr>
        <p:txBody>
          <a:bodyPr lIns="107536" tIns="67211" rIns="107536" bIns="67211" anchor="t" anchorCtr="0"/>
          <a:lstStyle>
            <a:lvl1pPr>
              <a:defRPr sz="7479" spc="-101" baseline="0">
                <a:solidFill>
                  <a:srgbClr val="FFFFFF"/>
                </a:solidFill>
              </a:defRPr>
            </a:lvl1pPr>
          </a:lstStyle>
          <a:p>
            <a:r>
              <a:rPr lang="en-US" dirty="0"/>
              <a:t>Connect("Name");</a:t>
            </a:r>
          </a:p>
        </p:txBody>
      </p:sp>
      <p:sp>
        <p:nvSpPr>
          <p:cNvPr id="10" name="Rectangle 9"/>
          <p:cNvSpPr/>
          <p:nvPr userDrawn="1"/>
        </p:nvSpPr>
        <p:spPr>
          <a:xfrm>
            <a:off x="0" y="6399734"/>
            <a:ext cx="12436475" cy="594792"/>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396" rtl="0" eaLnBrk="1" fontAlgn="auto" latinLnBrk="0" hangingPunct="1">
              <a:lnSpc>
                <a:spcPct val="100000"/>
              </a:lnSpc>
              <a:spcBef>
                <a:spcPts val="0"/>
              </a:spcBef>
              <a:spcAft>
                <a:spcPts val="0"/>
              </a:spcAft>
              <a:buClrTx/>
              <a:buSzTx/>
              <a:buFontTx/>
              <a:buNone/>
              <a:tabLst/>
              <a:defRPr/>
            </a:pPr>
            <a:endParaRPr kumimoji="0" lang="en-US" sz="2404" b="0" i="0" u="none" strike="noStrike" kern="1200" cap="none" spc="0" normalizeH="0" baseline="0" noProof="0" dirty="0">
              <a:ln>
                <a:noFill/>
              </a:ln>
              <a:solidFill>
                <a:srgbClr val="2BB8EB"/>
              </a:solidFill>
              <a:effectLst/>
              <a:uLnTx/>
              <a:uFillTx/>
              <a:latin typeface="Calibri"/>
              <a:ea typeface="+mn-ea"/>
              <a:cs typeface="+mn-cs"/>
            </a:endParaRPr>
          </a:p>
        </p:txBody>
      </p:sp>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20051" y="6600676"/>
            <a:ext cx="1003231" cy="214205"/>
          </a:xfrm>
          <a:prstGeom prst="rect">
            <a:avLst/>
          </a:prstGeom>
        </p:spPr>
      </p:pic>
    </p:spTree>
    <p:extLst>
      <p:ext uri="{BB962C8B-B14F-4D97-AF65-F5344CB8AC3E}">
        <p14:creationId xmlns:p14="http://schemas.microsoft.com/office/powerpoint/2010/main" val="39302574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cottGu Title">
    <p:bg>
      <p:bgPr>
        <a:solidFill>
          <a:srgbClr val="68217A"/>
        </a:solidFill>
        <a:effectLst/>
      </p:bgPr>
    </p:bg>
    <p:spTree>
      <p:nvGrpSpPr>
        <p:cNvPr id="1" name=""/>
        <p:cNvGrpSpPr/>
        <p:nvPr/>
      </p:nvGrpSpPr>
      <p:grpSpPr>
        <a:xfrm>
          <a:off x="0" y="0"/>
          <a:ext cx="0" cy="0"/>
          <a:chOff x="0" y="0"/>
          <a:chExt cx="0" cy="0"/>
        </a:xfrm>
      </p:grpSpPr>
      <p:sp>
        <p:nvSpPr>
          <p:cNvPr id="8" name="Text Placeholder 4"/>
          <p:cNvSpPr>
            <a:spLocks noGrp="1"/>
          </p:cNvSpPr>
          <p:nvPr>
            <p:ph type="body" sz="quarter" idx="12" hasCustomPrompt="1"/>
          </p:nvPr>
        </p:nvSpPr>
        <p:spPr>
          <a:xfrm>
            <a:off x="371070" y="4056269"/>
            <a:ext cx="11731201" cy="1432882"/>
          </a:xfrm>
          <a:prstGeom prst="rect">
            <a:avLst/>
          </a:prstGeom>
          <a:noFill/>
        </p:spPr>
        <p:txBody>
          <a:bodyPr lIns="107536" tIns="80653" rIns="107536" bIns="80653">
            <a:noAutofit/>
          </a:bodyPr>
          <a:lstStyle>
            <a:lvl1pPr marL="0" indent="0">
              <a:spcBef>
                <a:spcPts val="0"/>
              </a:spcBef>
              <a:buNone/>
              <a:defRPr sz="3264" b="0" i="0" spc="0" baseline="0">
                <a:solidFill>
                  <a:srgbClr val="FFFFFF"/>
                </a:solidFill>
                <a:latin typeface="Segoe UI Light"/>
                <a:cs typeface="Segoe UI Light"/>
              </a:defRPr>
            </a:lvl1pPr>
          </a:lstStyle>
          <a:p>
            <a:pPr lvl="0"/>
            <a:r>
              <a:rPr lang="en-US" dirty="0"/>
              <a:t>//Title</a:t>
            </a:r>
          </a:p>
          <a:p>
            <a:pPr lvl="0"/>
            <a:r>
              <a:rPr lang="en-US" dirty="0"/>
              <a:t>//Group</a:t>
            </a:r>
          </a:p>
        </p:txBody>
      </p:sp>
      <p:sp>
        <p:nvSpPr>
          <p:cNvPr id="11" name="Title 1"/>
          <p:cNvSpPr>
            <a:spLocks noGrp="1"/>
          </p:cNvSpPr>
          <p:nvPr>
            <p:ph type="title" hasCustomPrompt="1"/>
          </p:nvPr>
        </p:nvSpPr>
        <p:spPr>
          <a:xfrm>
            <a:off x="369231" y="2670893"/>
            <a:ext cx="11721210" cy="1185708"/>
          </a:xfrm>
          <a:prstGeom prst="rect">
            <a:avLst/>
          </a:prstGeom>
          <a:noFill/>
        </p:spPr>
        <p:txBody>
          <a:bodyPr lIns="107536" tIns="67211" rIns="107536" bIns="67211" anchor="t" anchorCtr="0"/>
          <a:lstStyle>
            <a:lvl1pPr>
              <a:defRPr sz="7479" spc="-101" baseline="0">
                <a:solidFill>
                  <a:srgbClr val="FFFFFF"/>
                </a:solidFill>
              </a:defRPr>
            </a:lvl1pPr>
          </a:lstStyle>
          <a:p>
            <a:r>
              <a:rPr lang="en-US" dirty="0"/>
              <a:t>Connect("Name");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91326" y="6296694"/>
            <a:ext cx="1799115" cy="384192"/>
          </a:xfrm>
          <a:prstGeom prst="rect">
            <a:avLst/>
          </a:prstGeom>
        </p:spPr>
      </p:pic>
    </p:spTree>
    <p:extLst>
      <p:ext uri="{BB962C8B-B14F-4D97-AF65-F5344CB8AC3E}">
        <p14:creationId xmlns:p14="http://schemas.microsoft.com/office/powerpoint/2010/main" val="13402746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02383593"/>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Generic Breaker">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6215" y="2125667"/>
            <a:ext cx="11697696" cy="1831975"/>
          </a:xfrm>
          <a:prstGeom prst="rect">
            <a:avLst/>
          </a:prstGeom>
          <a:noFill/>
        </p:spPr>
        <p:txBody>
          <a:bodyPr lIns="80047" tIns="67211" rIns="80047" bIns="67211" anchor="t" anchorCtr="0"/>
          <a:lstStyle>
            <a:lvl1pPr>
              <a:defRPr sz="8703" spc="-101" baseline="0">
                <a:solidFill>
                  <a:srgbClr val="FFFFFF"/>
                </a:solidFill>
              </a:defRPr>
            </a:lvl1pPr>
          </a:lstStyle>
          <a:p>
            <a:r>
              <a:rPr lang="en-US" dirty="0"/>
              <a:t>Breaker</a:t>
            </a:r>
          </a:p>
        </p:txBody>
      </p:sp>
    </p:spTree>
    <p:extLst>
      <p:ext uri="{BB962C8B-B14F-4D97-AF65-F5344CB8AC3E}">
        <p14:creationId xmlns:p14="http://schemas.microsoft.com/office/powerpoint/2010/main" val="2621264087"/>
      </p:ext>
    </p:extLst>
  </p:cSld>
  <p:clrMapOvr>
    <a:overrideClrMapping bg1="dk1" tx1="lt1" bg2="dk2" tx2="lt2" accent1="accent1" accent2="accent2" accent3="accent3" accent4="accent4" accent5="accent5" accent6="accent6" hlink="hlink" folHlink="folHlink"/>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oma Breaker">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6215" y="2125667"/>
            <a:ext cx="11697696" cy="1831975"/>
          </a:xfrm>
          <a:prstGeom prst="rect">
            <a:avLst/>
          </a:prstGeom>
          <a:noFill/>
        </p:spPr>
        <p:txBody>
          <a:bodyPr lIns="80047" tIns="67211" rIns="80047" bIns="67211" anchor="t" anchorCtr="0"/>
          <a:lstStyle>
            <a:lvl1pPr>
              <a:defRPr sz="8703" spc="-101" baseline="0">
                <a:solidFill>
                  <a:srgbClr val="FFFFFF"/>
                </a:solidFill>
              </a:defRPr>
            </a:lvl1pPr>
          </a:lstStyle>
          <a:p>
            <a:r>
              <a:rPr lang="en-US" dirty="0"/>
              <a:t>Breaker</a:t>
            </a:r>
          </a:p>
        </p:txBody>
      </p:sp>
    </p:spTree>
    <p:extLst>
      <p:ext uri="{BB962C8B-B14F-4D97-AF65-F5344CB8AC3E}">
        <p14:creationId xmlns:p14="http://schemas.microsoft.com/office/powerpoint/2010/main" val="131059638"/>
      </p:ext>
    </p:extLst>
  </p:cSld>
  <p:clrMapOvr>
    <a:overrideClrMapping bg1="dk1" tx1="lt1" bg2="dk2" tx2="lt2" accent1="accent1" accent2="accent2" accent3="accent3" accent4="accent4" accent5="accent5" accent6="accent6" hlink="hlink" folHlink="folHlink"/>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cottHa Breaker">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6215" y="2125667"/>
            <a:ext cx="11697696" cy="1831975"/>
          </a:xfrm>
          <a:prstGeom prst="rect">
            <a:avLst/>
          </a:prstGeom>
          <a:noFill/>
        </p:spPr>
        <p:txBody>
          <a:bodyPr lIns="80047" tIns="67211" rIns="80047" bIns="67211" anchor="t" anchorCtr="0"/>
          <a:lstStyle>
            <a:lvl1pPr>
              <a:defRPr sz="8703" spc="-101" baseline="0">
                <a:solidFill>
                  <a:srgbClr val="FFFFFF"/>
                </a:solidFill>
              </a:defRPr>
            </a:lvl1pPr>
          </a:lstStyle>
          <a:p>
            <a:r>
              <a:rPr lang="en-US" dirty="0"/>
              <a:t>Breaker</a:t>
            </a:r>
          </a:p>
        </p:txBody>
      </p:sp>
    </p:spTree>
    <p:extLst>
      <p:ext uri="{BB962C8B-B14F-4D97-AF65-F5344CB8AC3E}">
        <p14:creationId xmlns:p14="http://schemas.microsoft.com/office/powerpoint/2010/main" val="2510511043"/>
      </p:ext>
    </p:extLst>
  </p:cSld>
  <p:clrMapOvr>
    <a:overrideClrMapping bg1="dk1" tx1="lt1" bg2="dk2" tx2="lt2" accent1="accent1" accent2="accent2" accent3="accent3" accent4="accent4" accent5="accent5" accent6="accent6" hlink="hlink" folHlink="folHlink"/>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rianHa Breaker">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6215" y="2125667"/>
            <a:ext cx="11697696" cy="1831975"/>
          </a:xfrm>
          <a:prstGeom prst="rect">
            <a:avLst/>
          </a:prstGeom>
          <a:noFill/>
        </p:spPr>
        <p:txBody>
          <a:bodyPr lIns="80047" tIns="67211" rIns="80047" bIns="67211" anchor="t" anchorCtr="0"/>
          <a:lstStyle>
            <a:lvl1pPr>
              <a:defRPr sz="8703" spc="-101" baseline="0">
                <a:solidFill>
                  <a:srgbClr val="FFFFFF"/>
                </a:solidFill>
              </a:defRPr>
            </a:lvl1pPr>
          </a:lstStyle>
          <a:p>
            <a:r>
              <a:rPr lang="en-US" dirty="0"/>
              <a:t>Breaker</a:t>
            </a:r>
            <a:br>
              <a:rPr lang="en-US" dirty="0"/>
            </a:br>
            <a:endParaRPr lang="en-US" dirty="0"/>
          </a:p>
        </p:txBody>
      </p:sp>
    </p:spTree>
    <p:extLst>
      <p:ext uri="{BB962C8B-B14F-4D97-AF65-F5344CB8AC3E}">
        <p14:creationId xmlns:p14="http://schemas.microsoft.com/office/powerpoint/2010/main" val="3685889314"/>
      </p:ext>
    </p:extLst>
  </p:cSld>
  <p:clrMapOvr>
    <a:overrideClrMapping bg1="dk1" tx1="lt1" bg2="dk2" tx2="lt2" accent1="accent1" accent2="accent2" accent3="accent3" accent4="accent4" accent5="accent5" accent6="accent6" hlink="hlink" folHlink="folHlink"/>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cottGu Breaker">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6215" y="2125667"/>
            <a:ext cx="11697696" cy="1831975"/>
          </a:xfrm>
          <a:prstGeom prst="rect">
            <a:avLst/>
          </a:prstGeom>
          <a:noFill/>
        </p:spPr>
        <p:txBody>
          <a:bodyPr lIns="80047" tIns="67211" rIns="80047" bIns="67211" anchor="t" anchorCtr="0"/>
          <a:lstStyle>
            <a:lvl1pPr>
              <a:defRPr sz="8703" spc="-101" baseline="0">
                <a:solidFill>
                  <a:srgbClr val="FFFFFF"/>
                </a:solidFill>
              </a:defRPr>
            </a:lvl1pPr>
          </a:lstStyle>
          <a:p>
            <a:r>
              <a:rPr lang="en-US" dirty="0"/>
              <a:t>Breaker</a:t>
            </a:r>
          </a:p>
        </p:txBody>
      </p:sp>
    </p:spTree>
    <p:extLst>
      <p:ext uri="{BB962C8B-B14F-4D97-AF65-F5344CB8AC3E}">
        <p14:creationId xmlns:p14="http://schemas.microsoft.com/office/powerpoint/2010/main" val="896753372"/>
      </p:ext>
    </p:extLst>
  </p:cSld>
  <p:clrMapOvr>
    <a:overrideClrMapping bg1="dk1" tx1="lt1" bg2="dk2" tx2="lt2" accent1="accent1" accent2="accent2" accent3="accent3" accent4="accent4" accent5="accent5" accent6="accent6" hlink="hlink" folHlink="folHlink"/>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Generic Blank Accent">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59445670"/>
      </p:ext>
    </p:extLst>
  </p:cSld>
  <p:clrMapOvr>
    <a:overrideClrMapping bg1="dk1" tx1="lt1" bg2="dk2" tx2="lt2" accent1="accent1" accent2="accent2" accent3="accent3" accent4="accent4" accent5="accent5" accent6="accent6" hlink="hlink" folHlink="folHlink"/>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Soma Blank Accent">
    <p:bg>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64412660"/>
      </p:ext>
    </p:extLst>
  </p:cSld>
  <p:clrMapOvr>
    <a:overrideClrMapping bg1="dk1" tx1="lt1" bg2="dk2" tx2="lt2" accent1="accent1" accent2="accent2" accent3="accent3" accent4="accent4" accent5="accent5" accent6="accent6" hlink="hlink" folHlink="folHlink"/>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ScottHa Blank Accent">
    <p:bg>
      <p:bgPr>
        <a:solidFill>
          <a:schemeClr val="accent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44454790"/>
      </p:ext>
    </p:extLst>
  </p:cSld>
  <p:clrMapOvr>
    <a:overrideClrMapping bg1="dk1" tx1="lt1" bg2="dk2" tx2="lt2" accent1="accent1" accent2="accent2" accent3="accent3" accent4="accent4" accent5="accent5" accent6="accent6" hlink="hlink" folHlink="folHlink"/>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rianHa Blank Accent">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78896759"/>
      </p:ext>
    </p:extLst>
  </p:cSld>
  <p:clrMapOvr>
    <a:overrideClrMapping bg1="dk1" tx1="lt1" bg2="dk2" tx2="lt2" accent1="accent1" accent2="accent2" accent3="accent3" accent4="accent4" accent5="accent5" accent6="accent6" hlink="hlink" folHlink="folHlink"/>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ScottGu Blank Accent">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04648982"/>
      </p:ext>
    </p:extLst>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0078D7"/>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31363924"/>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accent2"/>
        </a:solidFill>
        <a:effectLst/>
      </p:bgPr>
    </p:bg>
    <p:spTree>
      <p:nvGrpSpPr>
        <p:cNvPr id="1" name=""/>
        <p:cNvGrpSpPr/>
        <p:nvPr/>
      </p:nvGrpSpPr>
      <p:grpSpPr>
        <a:xfrm>
          <a:off x="0" y="0"/>
          <a:ext cx="0" cy="0"/>
          <a:chOff x="0" y="0"/>
          <a:chExt cx="0" cy="0"/>
        </a:xfrm>
      </p:grpSpPr>
      <p:pic>
        <p:nvPicPr>
          <p:cNvPr id="2" name="Picture 1" descr="VS_PowerPoint_16x9-01.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434712" cy="6994525"/>
          </a:xfrm>
          <a:prstGeom prst="rect">
            <a:avLst/>
          </a:prstGeom>
        </p:spPr>
      </p:pic>
      <p:sp>
        <p:nvSpPr>
          <p:cNvPr id="5" name="Text Placeholder 4"/>
          <p:cNvSpPr>
            <a:spLocks noGrp="1"/>
          </p:cNvSpPr>
          <p:nvPr>
            <p:ph type="body" sz="quarter" idx="12" hasCustomPrompt="1"/>
          </p:nvPr>
        </p:nvSpPr>
        <p:spPr>
          <a:xfrm>
            <a:off x="276544" y="5600699"/>
            <a:ext cx="7315200" cy="1830388"/>
          </a:xfrm>
          <a:noFill/>
        </p:spPr>
        <p:txBody>
          <a:bodyPr lIns="146260" tIns="109696" rIns="146260" bIns="109696">
            <a:noAutofit/>
          </a:bodyPr>
          <a:lstStyle>
            <a:lvl1pPr marL="0" indent="0">
              <a:spcBef>
                <a:spcPts val="0"/>
              </a:spcBef>
              <a:buNone/>
              <a:defRPr sz="30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5" y="3763405"/>
            <a:ext cx="7315200" cy="1837298"/>
          </a:xfrm>
          <a:noFill/>
        </p:spPr>
        <p:txBody>
          <a:bodyPr lIns="146260" tIns="91413" rIns="146260" bIns="91413" anchor="t" anchorCtr="0"/>
          <a:lstStyle>
            <a:lvl1pPr>
              <a:defRPr sz="5000" spc="-101"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10163208" y="6507952"/>
            <a:ext cx="1005841" cy="195077"/>
          </a:xfrm>
          <a:prstGeom prst="rect">
            <a:avLst/>
          </a:prstGeom>
          <a:noFill/>
        </p:spPr>
      </p:pic>
      <p:pic>
        <p:nvPicPr>
          <p:cNvPr id="8" name="Picture 7" descr="VS_Wht_rgb.wmf"/>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57580" y="2125662"/>
            <a:ext cx="2743551" cy="484157"/>
          </a:xfrm>
          <a:prstGeom prst="rect">
            <a:avLst/>
          </a:prstGeom>
        </p:spPr>
      </p:pic>
    </p:spTree>
    <p:extLst>
      <p:ext uri="{BB962C8B-B14F-4D97-AF65-F5344CB8AC3E}">
        <p14:creationId xmlns:p14="http://schemas.microsoft.com/office/powerpoint/2010/main" val="24790145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 y="0"/>
            <a:ext cx="12434711" cy="6994525"/>
          </a:xfrm>
          <a:prstGeom prst="rect">
            <a:avLst/>
          </a:prstGeom>
        </p:spPr>
      </p:pic>
      <p:sp>
        <p:nvSpPr>
          <p:cNvPr id="5" name="Text Placeholder 4"/>
          <p:cNvSpPr>
            <a:spLocks noGrp="1"/>
          </p:cNvSpPr>
          <p:nvPr>
            <p:ph type="body" sz="quarter" idx="12" hasCustomPrompt="1"/>
          </p:nvPr>
        </p:nvSpPr>
        <p:spPr>
          <a:xfrm>
            <a:off x="276544" y="5600699"/>
            <a:ext cx="7315200" cy="1830388"/>
          </a:xfrm>
          <a:noFill/>
        </p:spPr>
        <p:txBody>
          <a:bodyPr lIns="146260" tIns="109696" rIns="146260" bIns="109696">
            <a:noAutofit/>
          </a:bodyPr>
          <a:lstStyle>
            <a:lvl1pPr marL="0" indent="0">
              <a:spcBef>
                <a:spcPts val="0"/>
              </a:spcBef>
              <a:buNone/>
              <a:defRPr sz="30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5" y="3763405"/>
            <a:ext cx="7315200" cy="1837298"/>
          </a:xfrm>
          <a:noFill/>
        </p:spPr>
        <p:txBody>
          <a:bodyPr lIns="146260" tIns="91413" rIns="146260" bIns="91413" anchor="t" anchorCtr="0"/>
          <a:lstStyle>
            <a:lvl1pPr>
              <a:defRPr sz="5000" spc="-101" baseline="0">
                <a:gradFill>
                  <a:gsLst>
                    <a:gs pos="3333">
                      <a:schemeClr val="tx1"/>
                    </a:gs>
                    <a:gs pos="39000">
                      <a:schemeClr val="tx1"/>
                    </a:gs>
                  </a:gsLst>
                  <a:lin ang="5400000" scaled="0"/>
                </a:gradFill>
              </a:defRPr>
            </a:lvl1pPr>
          </a:lstStyle>
          <a:p>
            <a:r>
              <a:rPr lang="en-US" dirty="0"/>
              <a:t>Presentation title</a:t>
            </a:r>
          </a:p>
        </p:txBody>
      </p:sp>
      <p:pic>
        <p:nvPicPr>
          <p:cNvPr id="8" name="Picture 7" descr="VS_Wht_rgb.wmf"/>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7580" y="2125662"/>
            <a:ext cx="2743551" cy="484157"/>
          </a:xfrm>
          <a:prstGeom prst="rect">
            <a:avLst/>
          </a:prstGeom>
        </p:spPr>
      </p:pic>
      <p:pic>
        <p:nvPicPr>
          <p:cNvPr id="7" name="Picture 6"/>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invGray">
          <a:xfrm>
            <a:off x="10163208" y="6507952"/>
            <a:ext cx="1005841" cy="195077"/>
          </a:xfrm>
          <a:prstGeom prst="rect">
            <a:avLst/>
          </a:prstGeom>
          <a:noFill/>
        </p:spPr>
      </p:pic>
    </p:spTree>
    <p:extLst>
      <p:ext uri="{BB962C8B-B14F-4D97-AF65-F5344CB8AC3E}">
        <p14:creationId xmlns:p14="http://schemas.microsoft.com/office/powerpoint/2010/main" val="10577612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2_Title Slide 3">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 y="2"/>
            <a:ext cx="12434711" cy="6994524"/>
          </a:xfrm>
          <a:prstGeom prst="rect">
            <a:avLst/>
          </a:prstGeom>
        </p:spPr>
      </p:pic>
      <p:pic>
        <p:nvPicPr>
          <p:cNvPr id="10" name="Picture 9" descr="MSFT_logo_rgb_C-Gray.png"/>
          <p:cNvPicPr>
            <a:picLocks noChangeAspect="1"/>
          </p:cNvPicPr>
          <p:nvPr userDrawn="1"/>
        </p:nvPicPr>
        <p:blipFill rotWithShape="1">
          <a:blip r:embed="rId3" cstate="print">
            <a:extLst>
              <a:ext uri="{28A0092B-C50C-407E-A947-70E740481C1C}">
                <a14:useLocalDpi xmlns:a14="http://schemas.microsoft.com/office/drawing/2010/main" val="0"/>
              </a:ext>
            </a:extLst>
          </a:blip>
          <a:srcRect l="30316" t="23386" b="23386"/>
          <a:stretch/>
        </p:blipFill>
        <p:spPr>
          <a:xfrm>
            <a:off x="10126765" y="6434577"/>
            <a:ext cx="1254513" cy="352487"/>
          </a:xfrm>
          <a:prstGeom prst="rect">
            <a:avLst/>
          </a:prstGeom>
        </p:spPr>
      </p:pic>
      <p:sp>
        <p:nvSpPr>
          <p:cNvPr id="5" name="Text Placeholder 4"/>
          <p:cNvSpPr>
            <a:spLocks noGrp="1"/>
          </p:cNvSpPr>
          <p:nvPr>
            <p:ph type="body" sz="quarter" idx="12" hasCustomPrompt="1"/>
          </p:nvPr>
        </p:nvSpPr>
        <p:spPr>
          <a:xfrm>
            <a:off x="276544" y="5600699"/>
            <a:ext cx="7315200" cy="1393827"/>
          </a:xfrm>
          <a:noFill/>
        </p:spPr>
        <p:txBody>
          <a:bodyPr lIns="146260" tIns="109696" rIns="146260" bIns="109696">
            <a:noAutofit/>
          </a:bodyPr>
          <a:lstStyle>
            <a:lvl1pPr marL="0" indent="0">
              <a:spcBef>
                <a:spcPts val="0"/>
              </a:spcBef>
              <a:buNone/>
              <a:defRPr sz="3000" spc="0" baseline="0">
                <a:solidFill>
                  <a:schemeClr val="tx1">
                    <a:lumMod val="50000"/>
                  </a:schemeClr>
                </a:solidFill>
                <a:latin typeface="+mj-lt"/>
              </a:defRPr>
            </a:lvl1pPr>
          </a:lstStyle>
          <a:p>
            <a:pPr lvl="0"/>
            <a:r>
              <a:rPr lang="en-US" dirty="0"/>
              <a:t>Speaker Name</a:t>
            </a:r>
          </a:p>
        </p:txBody>
      </p:sp>
      <p:sp>
        <p:nvSpPr>
          <p:cNvPr id="9" name="Title 1"/>
          <p:cNvSpPr>
            <a:spLocks noGrp="1"/>
          </p:cNvSpPr>
          <p:nvPr>
            <p:ph type="title" hasCustomPrompt="1"/>
          </p:nvPr>
        </p:nvSpPr>
        <p:spPr>
          <a:xfrm>
            <a:off x="274705" y="3763405"/>
            <a:ext cx="7315200" cy="1837298"/>
          </a:xfrm>
          <a:noFill/>
        </p:spPr>
        <p:txBody>
          <a:bodyPr lIns="146260" tIns="91413" rIns="146260" bIns="91413" anchor="t" anchorCtr="0"/>
          <a:lstStyle>
            <a:lvl1pPr>
              <a:defRPr sz="5000" spc="-101" baseline="0">
                <a:solidFill>
                  <a:schemeClr val="accent2"/>
                </a:solidFill>
              </a:defRPr>
            </a:lvl1pPr>
          </a:lstStyle>
          <a:p>
            <a:r>
              <a:rPr lang="en-US" dirty="0"/>
              <a:t>Presentation title</a:t>
            </a:r>
          </a:p>
        </p:txBody>
      </p:sp>
    </p:spTree>
    <p:extLst>
      <p:ext uri="{BB962C8B-B14F-4D97-AF65-F5344CB8AC3E}">
        <p14:creationId xmlns:p14="http://schemas.microsoft.com/office/powerpoint/2010/main" val="4295510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3_Title Slide 3">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2"/>
            <a:ext cx="12434711" cy="6994524"/>
          </a:xfrm>
          <a:prstGeom prst="rect">
            <a:avLst/>
          </a:prstGeom>
        </p:spPr>
      </p:pic>
      <p:pic>
        <p:nvPicPr>
          <p:cNvPr id="7" name="Picture 6" descr="VS_Purp526_rgb.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50907" y="1924373"/>
            <a:ext cx="3217432" cy="901047"/>
          </a:xfrm>
          <a:prstGeom prst="rect">
            <a:avLst/>
          </a:prstGeom>
        </p:spPr>
      </p:pic>
      <p:sp>
        <p:nvSpPr>
          <p:cNvPr id="5" name="Text Placeholder 4"/>
          <p:cNvSpPr>
            <a:spLocks noGrp="1"/>
          </p:cNvSpPr>
          <p:nvPr>
            <p:ph type="body" sz="quarter" idx="12" hasCustomPrompt="1"/>
          </p:nvPr>
        </p:nvSpPr>
        <p:spPr>
          <a:xfrm>
            <a:off x="276544" y="5600699"/>
            <a:ext cx="7315200" cy="1393827"/>
          </a:xfrm>
          <a:noFill/>
        </p:spPr>
        <p:txBody>
          <a:bodyPr lIns="146260" tIns="109696" rIns="146260" bIns="109696">
            <a:noAutofit/>
          </a:bodyPr>
          <a:lstStyle>
            <a:lvl1pPr marL="0" indent="0">
              <a:spcBef>
                <a:spcPts val="0"/>
              </a:spcBef>
              <a:buNone/>
              <a:defRPr sz="3000" spc="0" baseline="0">
                <a:solidFill>
                  <a:schemeClr val="tx1">
                    <a:lumMod val="50000"/>
                  </a:schemeClr>
                </a:solidFill>
                <a:latin typeface="+mj-lt"/>
              </a:defRPr>
            </a:lvl1pPr>
          </a:lstStyle>
          <a:p>
            <a:pPr lvl="0"/>
            <a:r>
              <a:rPr lang="en-US" dirty="0"/>
              <a:t>Speaker Name</a:t>
            </a:r>
          </a:p>
        </p:txBody>
      </p:sp>
      <p:sp>
        <p:nvSpPr>
          <p:cNvPr id="9" name="Title 1"/>
          <p:cNvSpPr>
            <a:spLocks noGrp="1"/>
          </p:cNvSpPr>
          <p:nvPr>
            <p:ph type="title" hasCustomPrompt="1"/>
          </p:nvPr>
        </p:nvSpPr>
        <p:spPr>
          <a:xfrm>
            <a:off x="274705" y="3763405"/>
            <a:ext cx="7315200" cy="1837298"/>
          </a:xfrm>
          <a:noFill/>
        </p:spPr>
        <p:txBody>
          <a:bodyPr lIns="146260" tIns="91413" rIns="146260" bIns="91413" anchor="t" anchorCtr="0"/>
          <a:lstStyle>
            <a:lvl1pPr>
              <a:defRPr sz="5000" spc="-101" baseline="0">
                <a:solidFill>
                  <a:schemeClr val="accent2"/>
                </a:solidFill>
              </a:defRPr>
            </a:lvl1pPr>
          </a:lstStyle>
          <a:p>
            <a:r>
              <a:rPr lang="en-US" dirty="0"/>
              <a:t>Presentation title</a:t>
            </a:r>
          </a:p>
        </p:txBody>
      </p:sp>
      <p:pic>
        <p:nvPicPr>
          <p:cNvPr id="8" name="Picture 7" descr="MSFT_logo_rgb_C-Gray.png"/>
          <p:cNvPicPr>
            <a:picLocks noChangeAspect="1"/>
          </p:cNvPicPr>
          <p:nvPr userDrawn="1"/>
        </p:nvPicPr>
        <p:blipFill rotWithShape="1">
          <a:blip r:embed="rId4" cstate="print">
            <a:extLst>
              <a:ext uri="{28A0092B-C50C-407E-A947-70E740481C1C}">
                <a14:useLocalDpi xmlns:a14="http://schemas.microsoft.com/office/drawing/2010/main" val="0"/>
              </a:ext>
            </a:extLst>
          </a:blip>
          <a:srcRect l="30316" t="23386" b="23386"/>
          <a:stretch/>
        </p:blipFill>
        <p:spPr>
          <a:xfrm>
            <a:off x="10126765" y="6434577"/>
            <a:ext cx="1254513" cy="352487"/>
          </a:xfrm>
          <a:prstGeom prst="rect">
            <a:avLst/>
          </a:prstGeom>
        </p:spPr>
      </p:pic>
    </p:spTree>
    <p:extLst>
      <p:ext uri="{BB962C8B-B14F-4D97-AF65-F5344CB8AC3E}">
        <p14:creationId xmlns:p14="http://schemas.microsoft.com/office/powerpoint/2010/main" val="20269666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1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 y="0"/>
            <a:ext cx="12434711" cy="6994525"/>
          </a:xfrm>
          <a:prstGeom prst="rect">
            <a:avLst/>
          </a:prstGeom>
        </p:spPr>
      </p:pic>
      <p:sp>
        <p:nvSpPr>
          <p:cNvPr id="2" name="Title 1"/>
          <p:cNvSpPr>
            <a:spLocks noGrp="1"/>
          </p:cNvSpPr>
          <p:nvPr>
            <p:ph type="title" hasCustomPrompt="1"/>
          </p:nvPr>
        </p:nvSpPr>
        <p:spPr>
          <a:xfrm>
            <a:off x="274640" y="274322"/>
            <a:ext cx="7315200" cy="1831975"/>
          </a:xfrm>
          <a:noFill/>
        </p:spPr>
        <p:txBody>
          <a:bodyPr tIns="91413" bIns="91413" anchor="t" anchorCtr="0"/>
          <a:lstStyle>
            <a:lvl1pPr>
              <a:defRPr sz="8799"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1636373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2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 y="2"/>
            <a:ext cx="12434711" cy="6994524"/>
          </a:xfrm>
          <a:prstGeom prst="rect">
            <a:avLst/>
          </a:prstGeom>
        </p:spPr>
      </p:pic>
      <p:sp>
        <p:nvSpPr>
          <p:cNvPr id="2" name="Title 1"/>
          <p:cNvSpPr>
            <a:spLocks noGrp="1"/>
          </p:cNvSpPr>
          <p:nvPr>
            <p:ph type="title" hasCustomPrompt="1"/>
          </p:nvPr>
        </p:nvSpPr>
        <p:spPr>
          <a:xfrm>
            <a:off x="274640" y="274322"/>
            <a:ext cx="7315200" cy="1831975"/>
          </a:xfrm>
          <a:noFill/>
        </p:spPr>
        <p:txBody>
          <a:bodyPr tIns="91413" bIns="91413" anchor="t" anchorCtr="0"/>
          <a:lstStyle>
            <a:lvl1pPr>
              <a:defRPr sz="8799"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6563439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3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 y="2"/>
            <a:ext cx="12434711" cy="6994524"/>
          </a:xfrm>
          <a:prstGeom prst="rect">
            <a:avLst/>
          </a:prstGeom>
        </p:spPr>
      </p:pic>
      <p:sp>
        <p:nvSpPr>
          <p:cNvPr id="2" name="Title 1"/>
          <p:cNvSpPr>
            <a:spLocks noGrp="1"/>
          </p:cNvSpPr>
          <p:nvPr>
            <p:ph type="title" hasCustomPrompt="1"/>
          </p:nvPr>
        </p:nvSpPr>
        <p:spPr>
          <a:xfrm>
            <a:off x="274640" y="274322"/>
            <a:ext cx="7315200" cy="1831975"/>
          </a:xfrm>
          <a:noFill/>
        </p:spPr>
        <p:txBody>
          <a:bodyPr tIns="91413" bIns="91413" anchor="t" anchorCtr="0"/>
          <a:lstStyle>
            <a:lvl1pPr>
              <a:defRPr sz="8799"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2226875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8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descr="demo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427659" cy="6994525"/>
          </a:xfrm>
          <a:prstGeom prst="rect">
            <a:avLst/>
          </a:prstGeom>
        </p:spPr>
      </p:pic>
      <p:sp>
        <p:nvSpPr>
          <p:cNvPr id="2" name="Title 1"/>
          <p:cNvSpPr>
            <a:spLocks noGrp="1"/>
          </p:cNvSpPr>
          <p:nvPr>
            <p:ph type="title" hasCustomPrompt="1"/>
          </p:nvPr>
        </p:nvSpPr>
        <p:spPr>
          <a:xfrm>
            <a:off x="274638" y="274320"/>
            <a:ext cx="4746400" cy="4488660"/>
          </a:xfrm>
          <a:noFill/>
        </p:spPr>
        <p:txBody>
          <a:bodyPr tIns="91413" bIns="91413" anchor="t" anchorCtr="0"/>
          <a:lstStyle>
            <a:lvl1pPr>
              <a:defRPr sz="8799" spc="-101" baseline="0">
                <a:gradFill>
                  <a:gsLst>
                    <a:gs pos="100000">
                      <a:schemeClr val="tx1"/>
                    </a:gs>
                    <a:gs pos="0">
                      <a:schemeClr val="tx1"/>
                    </a:gs>
                  </a:gsLst>
                  <a:lin ang="5400000" scaled="0"/>
                </a:gradFill>
              </a:defRPr>
            </a:lvl1pPr>
          </a:lstStyle>
          <a:p>
            <a:r>
              <a:rPr lang="en-US" dirty="0"/>
              <a:t>Demo</a:t>
            </a:r>
          </a:p>
        </p:txBody>
      </p:sp>
    </p:spTree>
    <p:extLst>
      <p:ext uri="{BB962C8B-B14F-4D97-AF65-F5344CB8AC3E}">
        <p14:creationId xmlns:p14="http://schemas.microsoft.com/office/powerpoint/2010/main" val="276865366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6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descr="announcing.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
            <a:ext cx="12436475" cy="6992345"/>
          </a:xfrm>
          <a:prstGeom prst="rect">
            <a:avLst/>
          </a:prstGeom>
        </p:spPr>
      </p:pic>
      <p:sp>
        <p:nvSpPr>
          <p:cNvPr id="2" name="Title 1"/>
          <p:cNvSpPr>
            <a:spLocks noGrp="1"/>
          </p:cNvSpPr>
          <p:nvPr>
            <p:ph type="title" hasCustomPrompt="1"/>
          </p:nvPr>
        </p:nvSpPr>
        <p:spPr>
          <a:xfrm>
            <a:off x="274640" y="274322"/>
            <a:ext cx="7315200" cy="1831975"/>
          </a:xfrm>
          <a:noFill/>
        </p:spPr>
        <p:txBody>
          <a:bodyPr tIns="91413" bIns="91413" anchor="t" anchorCtr="0"/>
          <a:lstStyle>
            <a:lvl1pPr>
              <a:defRPr sz="8799" spc="-101" baseline="0">
                <a:gradFill>
                  <a:gsLst>
                    <a:gs pos="100000">
                      <a:schemeClr val="tx1"/>
                    </a:gs>
                    <a:gs pos="0">
                      <a:schemeClr val="tx1"/>
                    </a:gs>
                  </a:gsLst>
                  <a:lin ang="5400000" scaled="0"/>
                </a:gradFill>
              </a:defRPr>
            </a:lvl1pPr>
          </a:lstStyle>
          <a:p>
            <a:r>
              <a:rPr lang="en-US" dirty="0"/>
              <a:t>Announcing</a:t>
            </a:r>
          </a:p>
        </p:txBody>
      </p:sp>
    </p:spTree>
    <p:extLst>
      <p:ext uri="{BB962C8B-B14F-4D97-AF65-F5344CB8AC3E}">
        <p14:creationId xmlns:p14="http://schemas.microsoft.com/office/powerpoint/2010/main" val="8422325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7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descr="vide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427659" cy="6994525"/>
          </a:xfrm>
          <a:prstGeom prst="rect">
            <a:avLst/>
          </a:prstGeom>
        </p:spPr>
      </p:pic>
      <p:sp>
        <p:nvSpPr>
          <p:cNvPr id="2" name="Title 1"/>
          <p:cNvSpPr>
            <a:spLocks noGrp="1"/>
          </p:cNvSpPr>
          <p:nvPr>
            <p:ph type="title" hasCustomPrompt="1"/>
          </p:nvPr>
        </p:nvSpPr>
        <p:spPr>
          <a:xfrm>
            <a:off x="274640" y="274322"/>
            <a:ext cx="7315200" cy="1831975"/>
          </a:xfrm>
          <a:noFill/>
        </p:spPr>
        <p:txBody>
          <a:bodyPr tIns="91413" bIns="91413" anchor="t" anchorCtr="0"/>
          <a:lstStyle>
            <a:lvl1pPr>
              <a:defRPr sz="8799" spc="-101" baseline="0">
                <a:gradFill>
                  <a:gsLst>
                    <a:gs pos="100000">
                      <a:schemeClr val="tx1"/>
                    </a:gs>
                    <a:gs pos="0">
                      <a:schemeClr val="tx1"/>
                    </a:gs>
                  </a:gsLst>
                  <a:lin ang="5400000" scaled="0"/>
                </a:gradFill>
              </a:defRPr>
            </a:lvl1pPr>
          </a:lstStyle>
          <a:p>
            <a:r>
              <a:rPr lang="en-US" dirty="0"/>
              <a:t>Video</a:t>
            </a:r>
          </a:p>
        </p:txBody>
      </p:sp>
    </p:spTree>
    <p:extLst>
      <p:ext uri="{BB962C8B-B14F-4D97-AF65-F5344CB8AC3E}">
        <p14:creationId xmlns:p14="http://schemas.microsoft.com/office/powerpoint/2010/main" val="29394492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77860115"/>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39" y="1212852"/>
            <a:ext cx="11887200" cy="2091744"/>
          </a:xfrm>
        </p:spPr>
        <p:txBody>
          <a:bodyPr/>
          <a:lstStyle>
            <a:lvl1pPr marL="0" indent="0">
              <a:buNone/>
              <a:defRPr>
                <a:solidFill>
                  <a:schemeClr val="accent2"/>
                </a:solidFill>
              </a:defRPr>
            </a:lvl1pPr>
            <a:lvl2pPr marL="0" indent="0">
              <a:buFontTx/>
              <a:buNone/>
              <a:defRPr sz="2000"/>
            </a:lvl2pPr>
            <a:lvl3pPr marL="228494" indent="0">
              <a:buNone/>
              <a:defRPr/>
            </a:lvl3pPr>
            <a:lvl4pPr marL="456989" indent="0">
              <a:buNone/>
              <a:defRPr/>
            </a:lvl4pPr>
            <a:lvl5pPr marL="685483"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15767266"/>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39" y="1212852"/>
            <a:ext cx="11887200" cy="2091744"/>
          </a:xfrm>
        </p:spPr>
        <p:txBody>
          <a:bodyPr/>
          <a:lstStyle>
            <a:lvl1pPr marL="0" indent="0">
              <a:buNone/>
              <a:defRPr>
                <a:solidFill>
                  <a:schemeClr val="tx2"/>
                </a:solidFill>
              </a:defRPr>
            </a:lvl1pPr>
            <a:lvl2pPr marL="0" indent="0">
              <a:buFontTx/>
              <a:buNone/>
              <a:defRPr sz="2000"/>
            </a:lvl2pPr>
            <a:lvl3pPr marL="228494" indent="0">
              <a:buNone/>
              <a:defRPr/>
            </a:lvl3pPr>
            <a:lvl4pPr marL="456989" indent="0">
              <a:buNone/>
              <a:defRPr/>
            </a:lvl4pPr>
            <a:lvl5pPr marL="685483"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42880900"/>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3"/>
            <a:ext cx="11887200" cy="2159408"/>
          </a:xfrm>
        </p:spPr>
        <p:txBody>
          <a:bodyPr>
            <a:spAutoFit/>
          </a:bodyPr>
          <a:lstStyle>
            <a:lvl1pPr>
              <a:defRPr>
                <a:solidFill>
                  <a:schemeClr val="accent2"/>
                </a:soli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19649185"/>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3"/>
            <a:ext cx="11887200" cy="2159408"/>
          </a:xfrm>
        </p:spPr>
        <p:txBody>
          <a:bodyPr>
            <a:spAutoFit/>
          </a:bodyPr>
          <a:lstStyle>
            <a:lvl1pPr>
              <a:defRPr>
                <a:gradFill>
                  <a:gsLst>
                    <a:gs pos="1250">
                      <a:schemeClr val="tx2"/>
                    </a:gs>
                    <a:gs pos="99000">
                      <a:schemeClr val="tx2"/>
                    </a:gs>
                  </a:gsLst>
                  <a:lin ang="5400000" scaled="0"/>
                </a:gra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45417369"/>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4" y="1212850"/>
            <a:ext cx="5486399" cy="2535046"/>
          </a:xfrm>
        </p:spPr>
        <p:txBody>
          <a:bodyPr wrap="square">
            <a:spAutoFit/>
          </a:bodyPr>
          <a:lstStyle>
            <a:lvl1pPr marL="0" indent="0">
              <a:spcBef>
                <a:spcPts val="1224"/>
              </a:spcBef>
              <a:buClr>
                <a:schemeClr val="tx1"/>
              </a:buClr>
              <a:buFont typeface="Wingdings" pitchFamily="2" charset="2"/>
              <a:buNone/>
              <a:defRPr sz="3600">
                <a:solidFill>
                  <a:schemeClr val="accent2"/>
                </a:solidFill>
              </a:defRPr>
            </a:lvl1pPr>
            <a:lvl2pPr marL="0" indent="0">
              <a:buNone/>
              <a:defRPr sz="2000"/>
            </a:lvl2pPr>
            <a:lvl3pPr marL="231668" indent="0">
              <a:buNone/>
              <a:tabLst/>
              <a:defRPr sz="2000"/>
            </a:lvl3pPr>
            <a:lvl4pPr marL="460162" indent="0">
              <a:buNone/>
              <a:defRPr/>
            </a:lvl4pPr>
            <a:lvl5pPr marL="685483"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3" y="1212850"/>
            <a:ext cx="5486399" cy="2535046"/>
          </a:xfrm>
        </p:spPr>
        <p:txBody>
          <a:bodyPr wrap="square">
            <a:spAutoFit/>
          </a:bodyPr>
          <a:lstStyle>
            <a:lvl1pPr marL="0" indent="0">
              <a:spcBef>
                <a:spcPts val="1224"/>
              </a:spcBef>
              <a:buClr>
                <a:schemeClr val="tx1"/>
              </a:buClr>
              <a:buFont typeface="Wingdings" pitchFamily="2" charset="2"/>
              <a:buNone/>
              <a:defRPr sz="3600">
                <a:solidFill>
                  <a:srgbClr val="68217A"/>
                </a:solidFill>
              </a:defRPr>
            </a:lvl1pPr>
            <a:lvl2pPr marL="0" indent="0">
              <a:buNone/>
              <a:defRPr sz="2000"/>
            </a:lvl2pPr>
            <a:lvl3pPr marL="231668" indent="0">
              <a:buNone/>
              <a:tabLst/>
              <a:defRPr sz="2000"/>
            </a:lvl3pPr>
            <a:lvl4pPr marL="460162" indent="0">
              <a:buNone/>
              <a:defRPr/>
            </a:lvl4pPr>
            <a:lvl5pPr marL="685483"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40630942"/>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4" y="1212850"/>
            <a:ext cx="5486399" cy="2535046"/>
          </a:xfrm>
        </p:spPr>
        <p:txBody>
          <a:bodyPr wrap="square">
            <a:spAutoFit/>
          </a:bodyPr>
          <a:lstStyle>
            <a:lvl1pPr marL="0" indent="0">
              <a:spcBef>
                <a:spcPts val="1224"/>
              </a:spcBef>
              <a:buClr>
                <a:schemeClr val="tx1"/>
              </a:buClr>
              <a:buFont typeface="Wingdings" pitchFamily="2" charset="2"/>
              <a:buNone/>
              <a:defRPr sz="3600">
                <a:solidFill>
                  <a:schemeClr val="tx2"/>
                </a:solidFill>
              </a:defRPr>
            </a:lvl1pPr>
            <a:lvl2pPr marL="0" indent="0">
              <a:buNone/>
              <a:defRPr sz="2000"/>
            </a:lvl2pPr>
            <a:lvl3pPr marL="231668" indent="0">
              <a:buNone/>
              <a:tabLst/>
              <a:defRPr sz="2000"/>
            </a:lvl3pPr>
            <a:lvl4pPr marL="460162" indent="0">
              <a:buNone/>
              <a:defRPr/>
            </a:lvl4pPr>
            <a:lvl5pPr marL="685483"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3" y="1212850"/>
            <a:ext cx="5486399" cy="2535046"/>
          </a:xfrm>
        </p:spPr>
        <p:txBody>
          <a:bodyPr wrap="square">
            <a:spAutoFit/>
          </a:bodyPr>
          <a:lstStyle>
            <a:lvl1pPr marL="0" indent="0">
              <a:spcBef>
                <a:spcPts val="1224"/>
              </a:spcBef>
              <a:buClr>
                <a:schemeClr val="tx1"/>
              </a:buClr>
              <a:buFont typeface="Wingdings" pitchFamily="2" charset="2"/>
              <a:buNone/>
              <a:defRPr sz="3600">
                <a:solidFill>
                  <a:schemeClr val="tx2"/>
                </a:solidFill>
              </a:defRPr>
            </a:lvl1pPr>
            <a:lvl2pPr marL="0" indent="0">
              <a:buNone/>
              <a:defRPr sz="2000"/>
            </a:lvl2pPr>
            <a:lvl3pPr marL="231668" indent="0">
              <a:buNone/>
              <a:tabLst/>
              <a:defRPr sz="2000"/>
            </a:lvl3pPr>
            <a:lvl4pPr marL="460162" indent="0">
              <a:buNone/>
              <a:defRPr/>
            </a:lvl4pPr>
            <a:lvl5pPr marL="685483"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68980085"/>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4" y="1212853"/>
            <a:ext cx="5486399" cy="2602710"/>
          </a:xfrm>
        </p:spPr>
        <p:txBody>
          <a:bodyPr wrap="square">
            <a:spAutoFit/>
          </a:bodyPr>
          <a:lstStyle>
            <a:lvl1pPr marL="287205" indent="-287205">
              <a:spcBef>
                <a:spcPts val="1224"/>
              </a:spcBef>
              <a:buClr>
                <a:schemeClr val="tx1"/>
              </a:buClr>
              <a:buFont typeface="Arial" pitchFamily="34" charset="0"/>
              <a:buChar char="•"/>
              <a:defRPr sz="3600">
                <a:solidFill>
                  <a:srgbClr val="68217A"/>
                </a:solidFill>
              </a:defRPr>
            </a:lvl1pPr>
            <a:lvl2pPr marL="530921" indent="-233088">
              <a:defRPr sz="2400"/>
            </a:lvl2pPr>
            <a:lvl3pPr marL="699263" indent="-168342">
              <a:tabLst/>
              <a:defRPr sz="2000"/>
            </a:lvl3pPr>
            <a:lvl4pPr marL="880552" indent="-181291">
              <a:defRPr/>
            </a:lvl4pPr>
            <a:lvl5pPr marL="1048892" indent="-168342">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3" y="1212853"/>
            <a:ext cx="5486399" cy="2602710"/>
          </a:xfrm>
        </p:spPr>
        <p:txBody>
          <a:bodyPr wrap="square">
            <a:spAutoFit/>
          </a:bodyPr>
          <a:lstStyle>
            <a:lvl1pPr marL="287205" indent="-287205">
              <a:spcBef>
                <a:spcPts val="1224"/>
              </a:spcBef>
              <a:buClr>
                <a:schemeClr val="tx1"/>
              </a:buClr>
              <a:buFont typeface="Arial" pitchFamily="34" charset="0"/>
              <a:buChar char="•"/>
              <a:defRPr sz="3600">
                <a:solidFill>
                  <a:srgbClr val="68217A"/>
                </a:solidFill>
              </a:defRPr>
            </a:lvl1pPr>
            <a:lvl2pPr marL="530921" indent="-233088">
              <a:defRPr sz="2400"/>
            </a:lvl2pPr>
            <a:lvl3pPr marL="699263" indent="-168342">
              <a:tabLst/>
              <a:defRPr sz="2000"/>
            </a:lvl3pPr>
            <a:lvl4pPr marL="880552" indent="-181291">
              <a:defRPr/>
            </a:lvl4pPr>
            <a:lvl5pPr marL="1048892" indent="-168342">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09551832"/>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4" y="1212853"/>
            <a:ext cx="5486399" cy="2602710"/>
          </a:xfrm>
        </p:spPr>
        <p:txBody>
          <a:bodyPr wrap="square">
            <a:spAutoFit/>
          </a:bodyPr>
          <a:lstStyle>
            <a:lvl1pPr marL="287205" indent="-287205">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0921" indent="-233088">
              <a:defRPr sz="2400"/>
            </a:lvl2pPr>
            <a:lvl3pPr marL="699263" indent="-168342">
              <a:tabLst/>
              <a:defRPr sz="2000"/>
            </a:lvl3pPr>
            <a:lvl4pPr marL="880552" indent="-181291">
              <a:defRPr/>
            </a:lvl4pPr>
            <a:lvl5pPr marL="1048892" indent="-168342">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3" y="1212853"/>
            <a:ext cx="5486399" cy="2602710"/>
          </a:xfrm>
        </p:spPr>
        <p:txBody>
          <a:bodyPr wrap="square">
            <a:spAutoFit/>
          </a:bodyPr>
          <a:lstStyle>
            <a:lvl1pPr marL="287205" indent="-287205">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0921" indent="-233088">
              <a:defRPr sz="2400"/>
            </a:lvl2pPr>
            <a:lvl3pPr marL="699263" indent="-168342">
              <a:tabLst/>
              <a:defRPr sz="2000"/>
            </a:lvl3pPr>
            <a:lvl4pPr marL="880552" indent="-181291">
              <a:defRPr/>
            </a:lvl4pPr>
            <a:lvl5pPr marL="1048892" indent="-168342">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23651477"/>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wo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2" y="2124074"/>
            <a:ext cx="5943600" cy="3657600"/>
          </a:xfr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8" indent="0">
              <a:buNone/>
              <a:tabLst/>
              <a:defRPr sz="2000">
                <a:solidFill>
                  <a:schemeClr val="bg1"/>
                </a:solidFill>
              </a:defRPr>
            </a:lvl3pPr>
            <a:lvl4pPr marL="460162" indent="0">
              <a:buNone/>
              <a:defRPr>
                <a:solidFill>
                  <a:schemeClr val="bg1"/>
                </a:solidFill>
              </a:defRPr>
            </a:lvl4pPr>
            <a:lvl5pPr marL="685483"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3"/>
          <p:cNvSpPr>
            <a:spLocks noGrp="1"/>
          </p:cNvSpPr>
          <p:nvPr>
            <p:ph type="body" sz="quarter" idx="11"/>
          </p:nvPr>
        </p:nvSpPr>
        <p:spPr>
          <a:xfrm>
            <a:off x="6216792" y="2124074"/>
            <a:ext cx="5943600" cy="3657600"/>
          </a:xfrm>
          <a:solidFill>
            <a:schemeClr val="accent4"/>
          </a:solidFill>
        </p:spPr>
        <p:txBody>
          <a:bodyPr wrap="square" tIns="146304" bIns="146304">
            <a:noAutofit/>
          </a:bodyPr>
          <a:lstStyle>
            <a:lvl1pPr marL="0" indent="0">
              <a:spcBef>
                <a:spcPts val="1224"/>
              </a:spcBef>
              <a:buClr>
                <a:schemeClr val="tx1"/>
              </a:buClr>
              <a:buFont typeface="Wingdings" pitchFamily="2" charset="2"/>
              <a:buNone/>
              <a:defRPr sz="3999">
                <a:solidFill>
                  <a:srgbClr val="FFFFFF"/>
                </a:solidFill>
              </a:defRPr>
            </a:lvl1pPr>
            <a:lvl2pPr marL="0" indent="0">
              <a:spcBef>
                <a:spcPts val="1080"/>
              </a:spcBef>
              <a:buNone/>
              <a:defRPr sz="2000">
                <a:solidFill>
                  <a:srgbClr val="FFFFFF"/>
                </a:solidFill>
              </a:defRPr>
            </a:lvl2pPr>
            <a:lvl3pPr marL="231668" indent="0">
              <a:buNone/>
              <a:tabLst/>
              <a:defRPr sz="2000">
                <a:solidFill>
                  <a:srgbClr val="FFFFFF"/>
                </a:solidFill>
              </a:defRPr>
            </a:lvl3pPr>
            <a:lvl4pPr marL="460162" indent="0">
              <a:buNone/>
              <a:defRPr>
                <a:solidFill>
                  <a:srgbClr val="FFFFFF"/>
                </a:solidFill>
              </a:defRPr>
            </a:lvl4pPr>
            <a:lvl5pPr marL="685483" indent="0">
              <a:buNone/>
              <a:tabLst/>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62821563"/>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hree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0" y="2124074"/>
            <a:ext cx="3913632" cy="3657600"/>
          </a:xfrm>
          <a:solidFill>
            <a:schemeClr val="accent2"/>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8" indent="0">
              <a:buNone/>
              <a:tabLst/>
              <a:defRPr sz="2000">
                <a:solidFill>
                  <a:schemeClr val="bg1"/>
                </a:solidFill>
              </a:defRPr>
            </a:lvl3pPr>
            <a:lvl4pPr marL="460162" indent="0">
              <a:buNone/>
              <a:defRPr>
                <a:solidFill>
                  <a:schemeClr val="bg1"/>
                </a:solidFill>
              </a:defRPr>
            </a:lvl4pPr>
            <a:lvl5pPr marL="685483"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4241641" y="2124074"/>
            <a:ext cx="3913632" cy="3657600"/>
          </a:xfrm>
          <a:solidFill>
            <a:schemeClr val="accent3"/>
          </a:solidFill>
          <a:ln>
            <a:noFill/>
          </a:ln>
        </p:spPr>
        <p:txBody>
          <a:bodyPr wrap="square" tIns="146304" bIns="146304">
            <a:noAutofit/>
          </a:bodyPr>
          <a:lstStyle>
            <a:lvl1pPr marL="0" indent="0">
              <a:spcBef>
                <a:spcPts val="1224"/>
              </a:spcBef>
              <a:buClr>
                <a:schemeClr val="tx1"/>
              </a:buClr>
              <a:buFont typeface="Wingdings" pitchFamily="2" charset="2"/>
              <a:buNone/>
              <a:defRPr sz="3999">
                <a:solidFill>
                  <a:schemeClr val="tx1"/>
                </a:solidFill>
              </a:defRPr>
            </a:lvl1pPr>
            <a:lvl2pPr marL="0" indent="0">
              <a:spcBef>
                <a:spcPts val="1080"/>
              </a:spcBef>
              <a:buNone/>
              <a:defRPr sz="2000">
                <a:solidFill>
                  <a:schemeClr val="tx1"/>
                </a:solidFill>
              </a:defRPr>
            </a:lvl2pPr>
            <a:lvl3pPr marL="231668" indent="0">
              <a:buNone/>
              <a:tabLst/>
              <a:defRPr sz="2000">
                <a:solidFill>
                  <a:schemeClr val="tx1"/>
                </a:solidFill>
              </a:defRPr>
            </a:lvl3pPr>
            <a:lvl4pPr marL="460162" indent="0">
              <a:buNone/>
              <a:defRPr>
                <a:solidFill>
                  <a:schemeClr val="tx1"/>
                </a:solidFill>
              </a:defRPr>
            </a:lvl4pPr>
            <a:lvl5pPr marL="685483" indent="0">
              <a:buNone/>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2"/>
          </p:nvPr>
        </p:nvSpPr>
        <p:spPr>
          <a:xfrm>
            <a:off x="8205663" y="2124074"/>
            <a:ext cx="3959351" cy="3657600"/>
          </a:xfr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8" indent="0">
              <a:buNone/>
              <a:tabLst/>
              <a:defRPr sz="2000">
                <a:solidFill>
                  <a:schemeClr val="bg1"/>
                </a:solidFill>
              </a:defRPr>
            </a:lvl3pPr>
            <a:lvl4pPr marL="460162" indent="0">
              <a:buNone/>
              <a:defRPr>
                <a:solidFill>
                  <a:schemeClr val="bg1"/>
                </a:solidFill>
              </a:defRPr>
            </a:lvl4pPr>
            <a:lvl5pPr marL="685483"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22858108"/>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29873261"/>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Content Tile + Image">
    <p:spTree>
      <p:nvGrpSpPr>
        <p:cNvPr id="1" name=""/>
        <p:cNvGrpSpPr/>
        <p:nvPr/>
      </p:nvGrpSpPr>
      <p:grpSpPr>
        <a:xfrm>
          <a:off x="0" y="0"/>
          <a:ext cx="0" cy="0"/>
          <a:chOff x="0" y="0"/>
          <a:chExt cx="0" cy="0"/>
        </a:xfrm>
      </p:grpSpPr>
      <p:sp>
        <p:nvSpPr>
          <p:cNvPr id="7" name="Picture Placeholder 3"/>
          <p:cNvSpPr>
            <a:spLocks noGrp="1"/>
          </p:cNvSpPr>
          <p:nvPr>
            <p:ph type="pic" sz="quarter" idx="14"/>
          </p:nvPr>
        </p:nvSpPr>
        <p:spPr>
          <a:xfrm>
            <a:off x="4169891" y="2122133"/>
            <a:ext cx="7995122" cy="738481"/>
          </a:xfrm>
        </p:spPr>
        <p:txBody>
          <a:bodyPr/>
          <a:lstStyle/>
          <a:p>
            <a:endParaRPr lang="en-US" dirty="0"/>
          </a:p>
        </p:txBody>
      </p:sp>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0" y="2124074"/>
            <a:ext cx="3913632" cy="3657600"/>
          </a:xfrm>
          <a:solidFill>
            <a:schemeClr val="accent2"/>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8" indent="0">
              <a:buNone/>
              <a:tabLst/>
              <a:defRPr sz="2000">
                <a:solidFill>
                  <a:schemeClr val="bg1"/>
                </a:solidFill>
              </a:defRPr>
            </a:lvl3pPr>
            <a:lvl4pPr marL="460162" indent="0">
              <a:buNone/>
              <a:defRPr>
                <a:solidFill>
                  <a:schemeClr val="bg1"/>
                </a:solidFill>
              </a:defRPr>
            </a:lvl4pPr>
            <a:lvl5pPr marL="685483"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88243604"/>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67995767"/>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Emphasis Content">
    <p:bg>
      <p:bgPr>
        <a:solidFill>
          <a:schemeClr val="accent2"/>
        </a:solidFill>
        <a:effectLst/>
      </p:bgPr>
    </p:bg>
    <p:spTree>
      <p:nvGrpSpPr>
        <p:cNvPr id="1" name=""/>
        <p:cNvGrpSpPr/>
        <p:nvPr/>
      </p:nvGrpSpPr>
      <p:grpSpPr>
        <a:xfrm>
          <a:off x="0" y="0"/>
          <a:ext cx="0" cy="0"/>
          <a:chOff x="0" y="0"/>
          <a:chExt cx="0" cy="0"/>
        </a:xfrm>
      </p:grpSpPr>
      <p:sp>
        <p:nvSpPr>
          <p:cNvPr id="5" name="Text Placeholder 3"/>
          <p:cNvSpPr>
            <a:spLocks noGrp="1"/>
          </p:cNvSpPr>
          <p:nvPr>
            <p:ph type="body" sz="quarter" idx="10"/>
          </p:nvPr>
        </p:nvSpPr>
        <p:spPr>
          <a:xfrm>
            <a:off x="274642" y="2124076"/>
            <a:ext cx="11887200" cy="1350572"/>
          </a:xfrm>
        </p:spPr>
        <p:txBody>
          <a:bodyPr wrap="square">
            <a:spAutoFit/>
          </a:bodyPr>
          <a:lstStyle>
            <a:lvl1pPr marL="0" indent="0">
              <a:spcBef>
                <a:spcPts val="1224"/>
              </a:spcBef>
              <a:buClr>
                <a:schemeClr val="tx1"/>
              </a:buClr>
              <a:buFont typeface="Wingdings" pitchFamily="2" charset="2"/>
              <a:buNone/>
              <a:defRPr sz="5400">
                <a:solidFill>
                  <a:schemeClr val="tx1"/>
                </a:solidFill>
              </a:defRPr>
            </a:lvl1pPr>
            <a:lvl2pPr marL="0" indent="0">
              <a:spcBef>
                <a:spcPts val="1080"/>
              </a:spcBef>
              <a:buNone/>
              <a:defRPr sz="2000">
                <a:solidFill>
                  <a:schemeClr val="tx1"/>
                </a:solidFill>
              </a:defRPr>
            </a:lvl2pPr>
            <a:lvl3pPr marL="231668" indent="0">
              <a:buNone/>
              <a:tabLst/>
              <a:defRPr sz="2000">
                <a:solidFill>
                  <a:schemeClr val="tx1"/>
                </a:solidFill>
              </a:defRPr>
            </a:lvl3pPr>
            <a:lvl4pPr marL="460162" indent="0">
              <a:buNone/>
              <a:defRPr>
                <a:solidFill>
                  <a:schemeClr val="tx1"/>
                </a:solidFill>
              </a:defRPr>
            </a:lvl4pPr>
            <a:lvl5pPr marL="685483" indent="0">
              <a:buNone/>
              <a:tabLst/>
              <a:defRPr>
                <a:solidFill>
                  <a:schemeClr val="tx1"/>
                </a:solidFill>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162834467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Emphasis Content One Tile">
    <p:bg>
      <p:bgPr>
        <a:solidFill>
          <a:schemeClr val="accent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2"/>
          </p:nvPr>
        </p:nvSpPr>
        <p:spPr>
          <a:xfrm>
            <a:off x="8205663" y="2124074"/>
            <a:ext cx="3959351" cy="3657600"/>
          </a:xfrm>
          <a:solidFill>
            <a:schemeClr val="accent3"/>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8" indent="0">
              <a:buNone/>
              <a:tabLst/>
              <a:defRPr sz="2000">
                <a:solidFill>
                  <a:schemeClr val="bg1"/>
                </a:solidFill>
              </a:defRPr>
            </a:lvl3pPr>
            <a:lvl4pPr marL="460162" indent="0">
              <a:buNone/>
              <a:defRPr>
                <a:solidFill>
                  <a:schemeClr val="bg1"/>
                </a:solidFill>
              </a:defRPr>
            </a:lvl4pPr>
            <a:lvl5pPr marL="685483"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0"/>
          </p:nvPr>
        </p:nvSpPr>
        <p:spPr>
          <a:xfrm>
            <a:off x="274642" y="2124076"/>
            <a:ext cx="7315200" cy="3111582"/>
          </a:xfrm>
        </p:spPr>
        <p:txBody>
          <a:bodyPr wrap="square">
            <a:spAutoFit/>
          </a:bodyPr>
          <a:lstStyle>
            <a:lvl1pPr marL="0" indent="0">
              <a:spcBef>
                <a:spcPts val="1224"/>
              </a:spcBef>
              <a:buClr>
                <a:schemeClr val="tx1"/>
              </a:buClr>
              <a:buFont typeface="Wingdings" pitchFamily="2" charset="2"/>
              <a:buNone/>
              <a:defRPr sz="5400">
                <a:solidFill>
                  <a:schemeClr val="tx1"/>
                </a:solidFill>
              </a:defRPr>
            </a:lvl1pPr>
            <a:lvl2pPr marL="0" indent="0">
              <a:spcBef>
                <a:spcPts val="1080"/>
              </a:spcBef>
              <a:buNone/>
              <a:defRPr sz="2000">
                <a:solidFill>
                  <a:schemeClr val="tx1"/>
                </a:solidFill>
              </a:defRPr>
            </a:lvl2pPr>
            <a:lvl3pPr marL="231668" indent="0">
              <a:buNone/>
              <a:tabLst/>
              <a:defRPr sz="2000">
                <a:solidFill>
                  <a:schemeClr val="tx1"/>
                </a:solidFill>
              </a:defRPr>
            </a:lvl3pPr>
            <a:lvl4pPr marL="460162" indent="0">
              <a:buNone/>
              <a:defRPr>
                <a:solidFill>
                  <a:schemeClr val="tx1"/>
                </a:solidFill>
              </a:defRPr>
            </a:lvl4pPr>
            <a:lvl5pPr marL="685483" indent="0">
              <a:buNone/>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02052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Four Content Tile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4" y="1212850"/>
            <a:ext cx="5486399" cy="3111582"/>
          </a:xfrm>
        </p:spPr>
        <p:txBody>
          <a:bodyPr wrap="square">
            <a:spAutoFit/>
          </a:bodyPr>
          <a:lstStyle>
            <a:lvl1pPr marL="0" indent="0">
              <a:spcBef>
                <a:spcPts val="1224"/>
              </a:spcBef>
              <a:buClr>
                <a:schemeClr val="tx1"/>
              </a:buClr>
              <a:buFont typeface="Wingdings" pitchFamily="2" charset="2"/>
              <a:buNone/>
              <a:defRPr sz="5400">
                <a:solidFill>
                  <a:schemeClr val="accent2"/>
                </a:solidFill>
              </a:defRPr>
            </a:lvl1pPr>
            <a:lvl2pPr marL="0" indent="0">
              <a:spcBef>
                <a:spcPts val="1080"/>
              </a:spcBef>
              <a:buNone/>
              <a:defRPr sz="2000"/>
            </a:lvl2pPr>
            <a:lvl3pPr marL="231668" indent="0">
              <a:buNone/>
              <a:tabLst/>
              <a:defRPr sz="2000"/>
            </a:lvl3pPr>
            <a:lvl4pPr marL="460162" indent="0">
              <a:buNone/>
              <a:defRPr/>
            </a:lvl4pPr>
            <a:lvl5pPr marL="685483"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1"/>
          </p:nvPr>
        </p:nvSpPr>
        <p:spPr>
          <a:xfrm>
            <a:off x="6672263" y="1200151"/>
            <a:ext cx="2697480" cy="2697480"/>
          </a:xfrm>
          <a:solidFill>
            <a:srgbClr val="55C5E9"/>
          </a:solidFill>
        </p:spPr>
        <p:txBody>
          <a:bodyPr wrap="square" tIns="146304" bIns="146304">
            <a:noAutofit/>
          </a:bodyPr>
          <a:lstStyle>
            <a:lvl1pPr marL="0" indent="0">
              <a:spcBef>
                <a:spcPts val="1224"/>
              </a:spcBef>
              <a:buClr>
                <a:schemeClr val="tx1"/>
              </a:buClr>
              <a:buFont typeface="Wingdings" pitchFamily="2" charset="2"/>
              <a:buNone/>
              <a:defRPr sz="3999">
                <a:solidFill>
                  <a:schemeClr val="tx1"/>
                </a:solidFill>
              </a:defRPr>
            </a:lvl1pPr>
            <a:lvl2pPr marL="0" indent="0">
              <a:spcBef>
                <a:spcPts val="1080"/>
              </a:spcBef>
              <a:buNone/>
              <a:defRPr sz="2000">
                <a:solidFill>
                  <a:schemeClr val="tx1"/>
                </a:solidFill>
              </a:defRPr>
            </a:lvl2pPr>
            <a:lvl3pPr marL="231668" indent="0">
              <a:buNone/>
              <a:tabLst/>
              <a:defRPr sz="2000">
                <a:solidFill>
                  <a:schemeClr val="bg1"/>
                </a:solidFill>
              </a:defRPr>
            </a:lvl3pPr>
            <a:lvl4pPr marL="460162" indent="0">
              <a:buNone/>
              <a:defRPr>
                <a:solidFill>
                  <a:schemeClr val="bg1"/>
                </a:solidFill>
              </a:defRPr>
            </a:lvl4pPr>
            <a:lvl5pPr marL="685483" indent="0">
              <a:buNone/>
              <a:tabLst/>
              <a:defRPr>
                <a:solidFill>
                  <a:schemeClr val="bg1"/>
                </a:solidFill>
              </a:defRPr>
            </a:lvl5pPr>
          </a:lstStyle>
          <a:p>
            <a:pPr lvl="0"/>
            <a:r>
              <a:rPr lang="en-US" dirty="0"/>
              <a:t>Click to edit Master text styles</a:t>
            </a:r>
          </a:p>
          <a:p>
            <a:pPr lvl="1"/>
            <a:r>
              <a:rPr lang="en-US" dirty="0"/>
              <a:t>Second level</a:t>
            </a:r>
          </a:p>
        </p:txBody>
      </p:sp>
      <p:sp>
        <p:nvSpPr>
          <p:cNvPr id="7" name="Text Placeholder 3"/>
          <p:cNvSpPr>
            <a:spLocks noGrp="1"/>
          </p:cNvSpPr>
          <p:nvPr>
            <p:ph type="body" sz="quarter" idx="12"/>
          </p:nvPr>
        </p:nvSpPr>
        <p:spPr>
          <a:xfrm>
            <a:off x="9423400" y="1200151"/>
            <a:ext cx="2743200" cy="2697480"/>
          </a:xfrm>
          <a:solidFill>
            <a:schemeClr val="accent2"/>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8" indent="0">
              <a:buNone/>
              <a:tabLst/>
              <a:defRPr sz="2000">
                <a:solidFill>
                  <a:schemeClr val="bg1"/>
                </a:solidFill>
              </a:defRPr>
            </a:lvl3pPr>
            <a:lvl4pPr marL="460162" indent="0">
              <a:buNone/>
              <a:defRPr>
                <a:solidFill>
                  <a:schemeClr val="bg1"/>
                </a:solidFill>
              </a:defRPr>
            </a:lvl4pPr>
            <a:lvl5pPr marL="685483" indent="0">
              <a:buNone/>
              <a:tabLst/>
              <a:defRPr>
                <a:solidFill>
                  <a:schemeClr val="bg1"/>
                </a:solidFill>
              </a:defRPr>
            </a:lvl5pPr>
          </a:lstStyle>
          <a:p>
            <a:pPr lvl="0"/>
            <a:r>
              <a:rPr lang="en-US" dirty="0"/>
              <a:t>Click to edit Master text styles</a:t>
            </a:r>
          </a:p>
          <a:p>
            <a:pPr lvl="1"/>
            <a:r>
              <a:rPr lang="en-US" dirty="0"/>
              <a:t>Second level</a:t>
            </a:r>
          </a:p>
        </p:txBody>
      </p:sp>
      <p:sp>
        <p:nvSpPr>
          <p:cNvPr id="8" name="Text Placeholder 3"/>
          <p:cNvSpPr>
            <a:spLocks noGrp="1"/>
          </p:cNvSpPr>
          <p:nvPr>
            <p:ph type="body" sz="quarter" idx="13"/>
          </p:nvPr>
        </p:nvSpPr>
        <p:spPr>
          <a:xfrm>
            <a:off x="6672263" y="3944938"/>
            <a:ext cx="2697480" cy="2743200"/>
          </a:xfr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8" indent="0">
              <a:buNone/>
              <a:tabLst/>
              <a:defRPr sz="2000">
                <a:solidFill>
                  <a:schemeClr val="bg1"/>
                </a:solidFill>
              </a:defRPr>
            </a:lvl3pPr>
            <a:lvl4pPr marL="460162" indent="0">
              <a:buNone/>
              <a:defRPr>
                <a:solidFill>
                  <a:schemeClr val="bg1"/>
                </a:solidFill>
              </a:defRPr>
            </a:lvl4pPr>
            <a:lvl5pPr marL="685483" indent="0">
              <a:buNone/>
              <a:tabLst/>
              <a:defRPr>
                <a:solidFill>
                  <a:schemeClr val="bg1"/>
                </a:solidFill>
              </a:defRPr>
            </a:lvl5pPr>
          </a:lstStyle>
          <a:p>
            <a:pPr lvl="0"/>
            <a:r>
              <a:rPr lang="en-US" dirty="0"/>
              <a:t>Click to edit Master text styles</a:t>
            </a:r>
          </a:p>
          <a:p>
            <a:pPr lvl="1"/>
            <a:r>
              <a:rPr lang="en-US" dirty="0"/>
              <a:t>Second level</a:t>
            </a:r>
          </a:p>
        </p:txBody>
      </p:sp>
      <p:sp>
        <p:nvSpPr>
          <p:cNvPr id="9" name="Text Placeholder 3"/>
          <p:cNvSpPr>
            <a:spLocks noGrp="1"/>
          </p:cNvSpPr>
          <p:nvPr>
            <p:ph type="body" sz="quarter" idx="14"/>
          </p:nvPr>
        </p:nvSpPr>
        <p:spPr>
          <a:xfrm>
            <a:off x="9423400" y="3944938"/>
            <a:ext cx="2743200" cy="2743200"/>
          </a:xfrm>
          <a:solidFill>
            <a:schemeClr val="accent5"/>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8" indent="0">
              <a:buNone/>
              <a:tabLst/>
              <a:defRPr sz="2000">
                <a:solidFill>
                  <a:schemeClr val="bg1"/>
                </a:solidFill>
              </a:defRPr>
            </a:lvl3pPr>
            <a:lvl4pPr marL="460162" indent="0">
              <a:buNone/>
              <a:defRPr>
                <a:solidFill>
                  <a:schemeClr val="bg1"/>
                </a:solidFill>
              </a:defRPr>
            </a:lvl4pPr>
            <a:lvl5pPr marL="685483" indent="0">
              <a:buNone/>
              <a:tabLst/>
              <a:defRPr>
                <a:solidFill>
                  <a:schemeClr val="bg1"/>
                </a:solidFill>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1083022636"/>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4_Section Title Accent Color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7"/>
            <a:ext cx="11887200" cy="1831975"/>
          </a:xfrm>
          <a:noFill/>
        </p:spPr>
        <p:txBody>
          <a:bodyPr tIns="91413" bIns="91413" anchor="t" anchorCtr="0"/>
          <a:lstStyle>
            <a:lvl1pPr>
              <a:defRPr sz="8799"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821110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7"/>
            <a:ext cx="11887200" cy="1831975"/>
          </a:xfrm>
          <a:noFill/>
        </p:spPr>
        <p:txBody>
          <a:bodyPr tIns="91413" bIns="91413" anchor="t" anchorCtr="0"/>
          <a:lstStyle>
            <a:lvl1pPr>
              <a:defRPr sz="8799"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569828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7"/>
            <a:ext cx="11887200" cy="1831975"/>
          </a:xfrm>
          <a:noFill/>
        </p:spPr>
        <p:txBody>
          <a:bodyPr tIns="91413" bIns="91413" anchor="t" anchorCtr="0"/>
          <a:lstStyle>
            <a:lvl1pPr>
              <a:defRPr sz="8799" spc="-101" baseline="0">
                <a:solidFill>
                  <a:schemeClr val="bg1"/>
                </a:solidFill>
              </a:defRPr>
            </a:lvl1pPr>
          </a:lstStyle>
          <a:p>
            <a:r>
              <a:rPr lang="en-US" dirty="0"/>
              <a:t>Section title</a:t>
            </a:r>
          </a:p>
        </p:txBody>
      </p:sp>
    </p:spTree>
    <p:extLst>
      <p:ext uri="{BB962C8B-B14F-4D97-AF65-F5344CB8AC3E}">
        <p14:creationId xmlns:p14="http://schemas.microsoft.com/office/powerpoint/2010/main" val="30658310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698734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76277874"/>
      </p:ext>
    </p:extLst>
  </p:cSld>
  <p:clrMapOvr>
    <a:overrideClrMapping bg1="dk1" tx1="lt1" bg2="dk2" tx2="lt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229.xml"/><Relationship Id="rId13" Type="http://schemas.openxmlformats.org/officeDocument/2006/relationships/slideLayout" Target="../slideLayouts/slideLayout234.xml"/><Relationship Id="rId3" Type="http://schemas.openxmlformats.org/officeDocument/2006/relationships/slideLayout" Target="../slideLayouts/slideLayout224.xml"/><Relationship Id="rId7" Type="http://schemas.openxmlformats.org/officeDocument/2006/relationships/slideLayout" Target="../slideLayouts/slideLayout228.xml"/><Relationship Id="rId12" Type="http://schemas.openxmlformats.org/officeDocument/2006/relationships/slideLayout" Target="../slideLayouts/slideLayout233.xml"/><Relationship Id="rId17" Type="http://schemas.openxmlformats.org/officeDocument/2006/relationships/image" Target="../media/image35.png"/><Relationship Id="rId2" Type="http://schemas.openxmlformats.org/officeDocument/2006/relationships/slideLayout" Target="../slideLayouts/slideLayout223.xml"/><Relationship Id="rId16" Type="http://schemas.openxmlformats.org/officeDocument/2006/relationships/theme" Target="../theme/theme10.xml"/><Relationship Id="rId1" Type="http://schemas.openxmlformats.org/officeDocument/2006/relationships/slideLayout" Target="../slideLayouts/slideLayout222.xml"/><Relationship Id="rId6" Type="http://schemas.openxmlformats.org/officeDocument/2006/relationships/slideLayout" Target="../slideLayouts/slideLayout227.xml"/><Relationship Id="rId11" Type="http://schemas.openxmlformats.org/officeDocument/2006/relationships/slideLayout" Target="../slideLayouts/slideLayout232.xml"/><Relationship Id="rId5" Type="http://schemas.openxmlformats.org/officeDocument/2006/relationships/slideLayout" Target="../slideLayouts/slideLayout226.xml"/><Relationship Id="rId15" Type="http://schemas.openxmlformats.org/officeDocument/2006/relationships/slideLayout" Target="../slideLayouts/slideLayout236.xml"/><Relationship Id="rId10" Type="http://schemas.openxmlformats.org/officeDocument/2006/relationships/slideLayout" Target="../slideLayouts/slideLayout231.xml"/><Relationship Id="rId4" Type="http://schemas.openxmlformats.org/officeDocument/2006/relationships/slideLayout" Target="../slideLayouts/slideLayout225.xml"/><Relationship Id="rId9" Type="http://schemas.openxmlformats.org/officeDocument/2006/relationships/slideLayout" Target="../slideLayouts/slideLayout230.xml"/><Relationship Id="rId14" Type="http://schemas.openxmlformats.org/officeDocument/2006/relationships/slideLayout" Target="../slideLayouts/slideLayout235.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44.xml"/><Relationship Id="rId13" Type="http://schemas.openxmlformats.org/officeDocument/2006/relationships/slideLayout" Target="../slideLayouts/slideLayout249.xml"/><Relationship Id="rId18" Type="http://schemas.openxmlformats.org/officeDocument/2006/relationships/slideLayout" Target="../slideLayouts/slideLayout254.xml"/><Relationship Id="rId3" Type="http://schemas.openxmlformats.org/officeDocument/2006/relationships/slideLayout" Target="../slideLayouts/slideLayout239.xml"/><Relationship Id="rId7" Type="http://schemas.openxmlformats.org/officeDocument/2006/relationships/slideLayout" Target="../slideLayouts/slideLayout243.xml"/><Relationship Id="rId12" Type="http://schemas.openxmlformats.org/officeDocument/2006/relationships/slideLayout" Target="../slideLayouts/slideLayout248.xml"/><Relationship Id="rId17" Type="http://schemas.openxmlformats.org/officeDocument/2006/relationships/slideLayout" Target="../slideLayouts/slideLayout253.xml"/><Relationship Id="rId2" Type="http://schemas.openxmlformats.org/officeDocument/2006/relationships/slideLayout" Target="../slideLayouts/slideLayout238.xml"/><Relationship Id="rId16" Type="http://schemas.openxmlformats.org/officeDocument/2006/relationships/slideLayout" Target="../slideLayouts/slideLayout252.xml"/><Relationship Id="rId20" Type="http://schemas.openxmlformats.org/officeDocument/2006/relationships/image" Target="../media/image38.emf"/><Relationship Id="rId1" Type="http://schemas.openxmlformats.org/officeDocument/2006/relationships/slideLayout" Target="../slideLayouts/slideLayout237.xml"/><Relationship Id="rId6" Type="http://schemas.openxmlformats.org/officeDocument/2006/relationships/slideLayout" Target="../slideLayouts/slideLayout242.xml"/><Relationship Id="rId11" Type="http://schemas.openxmlformats.org/officeDocument/2006/relationships/slideLayout" Target="../slideLayouts/slideLayout247.xml"/><Relationship Id="rId5" Type="http://schemas.openxmlformats.org/officeDocument/2006/relationships/slideLayout" Target="../slideLayouts/slideLayout241.xml"/><Relationship Id="rId15" Type="http://schemas.openxmlformats.org/officeDocument/2006/relationships/slideLayout" Target="../slideLayouts/slideLayout251.xml"/><Relationship Id="rId10" Type="http://schemas.openxmlformats.org/officeDocument/2006/relationships/slideLayout" Target="../slideLayouts/slideLayout246.xml"/><Relationship Id="rId19" Type="http://schemas.openxmlformats.org/officeDocument/2006/relationships/theme" Target="../theme/theme11.xml"/><Relationship Id="rId4" Type="http://schemas.openxmlformats.org/officeDocument/2006/relationships/slideLayout" Target="../slideLayouts/slideLayout240.xml"/><Relationship Id="rId9" Type="http://schemas.openxmlformats.org/officeDocument/2006/relationships/slideLayout" Target="../slideLayouts/slideLayout245.xml"/><Relationship Id="rId14" Type="http://schemas.openxmlformats.org/officeDocument/2006/relationships/slideLayout" Target="../slideLayouts/slideLayout250.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262.xml"/><Relationship Id="rId13" Type="http://schemas.openxmlformats.org/officeDocument/2006/relationships/slideLayout" Target="../slideLayouts/slideLayout267.xml"/><Relationship Id="rId3" Type="http://schemas.openxmlformats.org/officeDocument/2006/relationships/slideLayout" Target="../slideLayouts/slideLayout257.xml"/><Relationship Id="rId7" Type="http://schemas.openxmlformats.org/officeDocument/2006/relationships/slideLayout" Target="../slideLayouts/slideLayout261.xml"/><Relationship Id="rId12" Type="http://schemas.openxmlformats.org/officeDocument/2006/relationships/slideLayout" Target="../slideLayouts/slideLayout266.xml"/><Relationship Id="rId2" Type="http://schemas.openxmlformats.org/officeDocument/2006/relationships/slideLayout" Target="../slideLayouts/slideLayout256.xml"/><Relationship Id="rId1" Type="http://schemas.openxmlformats.org/officeDocument/2006/relationships/slideLayout" Target="../slideLayouts/slideLayout255.xml"/><Relationship Id="rId6" Type="http://schemas.openxmlformats.org/officeDocument/2006/relationships/slideLayout" Target="../slideLayouts/slideLayout260.xml"/><Relationship Id="rId11" Type="http://schemas.openxmlformats.org/officeDocument/2006/relationships/slideLayout" Target="../slideLayouts/slideLayout265.xml"/><Relationship Id="rId5" Type="http://schemas.openxmlformats.org/officeDocument/2006/relationships/slideLayout" Target="../slideLayouts/slideLayout259.xml"/><Relationship Id="rId15" Type="http://schemas.openxmlformats.org/officeDocument/2006/relationships/image" Target="../media/image38.emf"/><Relationship Id="rId10" Type="http://schemas.openxmlformats.org/officeDocument/2006/relationships/slideLayout" Target="../slideLayouts/slideLayout264.xml"/><Relationship Id="rId4" Type="http://schemas.openxmlformats.org/officeDocument/2006/relationships/slideLayout" Target="../slideLayouts/slideLayout258.xml"/><Relationship Id="rId9" Type="http://schemas.openxmlformats.org/officeDocument/2006/relationships/slideLayout" Target="../slideLayouts/slideLayout263.xml"/><Relationship Id="rId14"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275.xml"/><Relationship Id="rId13" Type="http://schemas.openxmlformats.org/officeDocument/2006/relationships/slideLayout" Target="../slideLayouts/slideLayout280.xml"/><Relationship Id="rId18" Type="http://schemas.openxmlformats.org/officeDocument/2006/relationships/slideLayout" Target="../slideLayouts/slideLayout285.xml"/><Relationship Id="rId3" Type="http://schemas.openxmlformats.org/officeDocument/2006/relationships/slideLayout" Target="../slideLayouts/slideLayout270.xml"/><Relationship Id="rId7" Type="http://schemas.openxmlformats.org/officeDocument/2006/relationships/slideLayout" Target="../slideLayouts/slideLayout274.xml"/><Relationship Id="rId12" Type="http://schemas.openxmlformats.org/officeDocument/2006/relationships/slideLayout" Target="../slideLayouts/slideLayout279.xml"/><Relationship Id="rId17" Type="http://schemas.openxmlformats.org/officeDocument/2006/relationships/slideLayout" Target="../slideLayouts/slideLayout284.xml"/><Relationship Id="rId2" Type="http://schemas.openxmlformats.org/officeDocument/2006/relationships/slideLayout" Target="../slideLayouts/slideLayout269.xml"/><Relationship Id="rId16" Type="http://schemas.openxmlformats.org/officeDocument/2006/relationships/slideLayout" Target="../slideLayouts/slideLayout283.xml"/><Relationship Id="rId1" Type="http://schemas.openxmlformats.org/officeDocument/2006/relationships/slideLayout" Target="../slideLayouts/slideLayout268.xml"/><Relationship Id="rId6" Type="http://schemas.openxmlformats.org/officeDocument/2006/relationships/slideLayout" Target="../slideLayouts/slideLayout273.xml"/><Relationship Id="rId11" Type="http://schemas.openxmlformats.org/officeDocument/2006/relationships/slideLayout" Target="../slideLayouts/slideLayout278.xml"/><Relationship Id="rId5" Type="http://schemas.openxmlformats.org/officeDocument/2006/relationships/slideLayout" Target="../slideLayouts/slideLayout272.xml"/><Relationship Id="rId15" Type="http://schemas.openxmlformats.org/officeDocument/2006/relationships/slideLayout" Target="../slideLayouts/slideLayout282.xml"/><Relationship Id="rId10" Type="http://schemas.openxmlformats.org/officeDocument/2006/relationships/slideLayout" Target="../slideLayouts/slideLayout277.xml"/><Relationship Id="rId19" Type="http://schemas.openxmlformats.org/officeDocument/2006/relationships/theme" Target="../theme/theme13.xml"/><Relationship Id="rId4" Type="http://schemas.openxmlformats.org/officeDocument/2006/relationships/slideLayout" Target="../slideLayouts/slideLayout271.xml"/><Relationship Id="rId9" Type="http://schemas.openxmlformats.org/officeDocument/2006/relationships/slideLayout" Target="../slideLayouts/slideLayout276.xml"/><Relationship Id="rId14" Type="http://schemas.openxmlformats.org/officeDocument/2006/relationships/slideLayout" Target="../slideLayouts/slideLayout28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18" Type="http://schemas.openxmlformats.org/officeDocument/2006/relationships/slideLayout" Target="../slideLayouts/slideLayout40.xml"/><Relationship Id="rId26" Type="http://schemas.openxmlformats.org/officeDocument/2006/relationships/slideLayout" Target="../slideLayouts/slideLayout48.xml"/><Relationship Id="rId3" Type="http://schemas.openxmlformats.org/officeDocument/2006/relationships/slideLayout" Target="../slideLayouts/slideLayout25.xml"/><Relationship Id="rId21" Type="http://schemas.openxmlformats.org/officeDocument/2006/relationships/slideLayout" Target="../slideLayouts/slideLayout43.xml"/><Relationship Id="rId34" Type="http://schemas.openxmlformats.org/officeDocument/2006/relationships/image" Target="../media/image8.png"/><Relationship Id="rId7" Type="http://schemas.openxmlformats.org/officeDocument/2006/relationships/slideLayout" Target="../slideLayouts/slideLayout29.xml"/><Relationship Id="rId12" Type="http://schemas.openxmlformats.org/officeDocument/2006/relationships/slideLayout" Target="../slideLayouts/slideLayout34.xml"/><Relationship Id="rId17" Type="http://schemas.openxmlformats.org/officeDocument/2006/relationships/slideLayout" Target="../slideLayouts/slideLayout39.xml"/><Relationship Id="rId25" Type="http://schemas.openxmlformats.org/officeDocument/2006/relationships/slideLayout" Target="../slideLayouts/slideLayout47.xml"/><Relationship Id="rId33" Type="http://schemas.openxmlformats.org/officeDocument/2006/relationships/theme" Target="../theme/theme2.xml"/><Relationship Id="rId2" Type="http://schemas.openxmlformats.org/officeDocument/2006/relationships/slideLayout" Target="../slideLayouts/slideLayout24.xml"/><Relationship Id="rId16" Type="http://schemas.openxmlformats.org/officeDocument/2006/relationships/slideLayout" Target="../slideLayouts/slideLayout38.xml"/><Relationship Id="rId20" Type="http://schemas.openxmlformats.org/officeDocument/2006/relationships/slideLayout" Target="../slideLayouts/slideLayout42.xml"/><Relationship Id="rId29" Type="http://schemas.openxmlformats.org/officeDocument/2006/relationships/slideLayout" Target="../slideLayouts/slideLayout51.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24" Type="http://schemas.openxmlformats.org/officeDocument/2006/relationships/slideLayout" Target="../slideLayouts/slideLayout46.xml"/><Relationship Id="rId32" Type="http://schemas.openxmlformats.org/officeDocument/2006/relationships/slideLayout" Target="../slideLayouts/slideLayout54.xml"/><Relationship Id="rId5" Type="http://schemas.openxmlformats.org/officeDocument/2006/relationships/slideLayout" Target="../slideLayouts/slideLayout27.xml"/><Relationship Id="rId15" Type="http://schemas.openxmlformats.org/officeDocument/2006/relationships/slideLayout" Target="../slideLayouts/slideLayout37.xml"/><Relationship Id="rId23" Type="http://schemas.openxmlformats.org/officeDocument/2006/relationships/slideLayout" Target="../slideLayouts/slideLayout45.xml"/><Relationship Id="rId28" Type="http://schemas.openxmlformats.org/officeDocument/2006/relationships/slideLayout" Target="../slideLayouts/slideLayout50.xml"/><Relationship Id="rId10" Type="http://schemas.openxmlformats.org/officeDocument/2006/relationships/slideLayout" Target="../slideLayouts/slideLayout32.xml"/><Relationship Id="rId19" Type="http://schemas.openxmlformats.org/officeDocument/2006/relationships/slideLayout" Target="../slideLayouts/slideLayout41.xml"/><Relationship Id="rId31" Type="http://schemas.openxmlformats.org/officeDocument/2006/relationships/slideLayout" Target="../slideLayouts/slideLayout53.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 Id="rId22" Type="http://schemas.openxmlformats.org/officeDocument/2006/relationships/slideLayout" Target="../slideLayouts/slideLayout44.xml"/><Relationship Id="rId27" Type="http://schemas.openxmlformats.org/officeDocument/2006/relationships/slideLayout" Target="../slideLayouts/slideLayout49.xml"/><Relationship Id="rId30" Type="http://schemas.openxmlformats.org/officeDocument/2006/relationships/slideLayout" Target="../slideLayouts/slideLayout52.xml"/><Relationship Id="rId35" Type="http://schemas.openxmlformats.org/officeDocument/2006/relationships/image" Target="../media/image9.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2.xml"/><Relationship Id="rId13" Type="http://schemas.openxmlformats.org/officeDocument/2006/relationships/slideLayout" Target="../slideLayouts/slideLayout67.xml"/><Relationship Id="rId3" Type="http://schemas.openxmlformats.org/officeDocument/2006/relationships/slideLayout" Target="../slideLayouts/slideLayout57.xml"/><Relationship Id="rId7" Type="http://schemas.openxmlformats.org/officeDocument/2006/relationships/slideLayout" Target="../slideLayouts/slideLayout61.xml"/><Relationship Id="rId12" Type="http://schemas.openxmlformats.org/officeDocument/2006/relationships/slideLayout" Target="../slideLayouts/slideLayout66.xml"/><Relationship Id="rId2" Type="http://schemas.openxmlformats.org/officeDocument/2006/relationships/slideLayout" Target="../slideLayouts/slideLayout56.xml"/><Relationship Id="rId16" Type="http://schemas.openxmlformats.org/officeDocument/2006/relationships/theme" Target="../theme/theme3.xml"/><Relationship Id="rId1" Type="http://schemas.openxmlformats.org/officeDocument/2006/relationships/slideLayout" Target="../slideLayouts/slideLayout55.xml"/><Relationship Id="rId6" Type="http://schemas.openxmlformats.org/officeDocument/2006/relationships/slideLayout" Target="../slideLayouts/slideLayout60.xml"/><Relationship Id="rId11" Type="http://schemas.openxmlformats.org/officeDocument/2006/relationships/slideLayout" Target="../slideLayouts/slideLayout65.xml"/><Relationship Id="rId5" Type="http://schemas.openxmlformats.org/officeDocument/2006/relationships/slideLayout" Target="../slideLayouts/slideLayout59.xml"/><Relationship Id="rId15" Type="http://schemas.openxmlformats.org/officeDocument/2006/relationships/slideLayout" Target="../slideLayouts/slideLayout69.xml"/><Relationship Id="rId10" Type="http://schemas.openxmlformats.org/officeDocument/2006/relationships/slideLayout" Target="../slideLayouts/slideLayout64.xml"/><Relationship Id="rId4" Type="http://schemas.openxmlformats.org/officeDocument/2006/relationships/slideLayout" Target="../slideLayouts/slideLayout58.xml"/><Relationship Id="rId9" Type="http://schemas.openxmlformats.org/officeDocument/2006/relationships/slideLayout" Target="../slideLayouts/slideLayout63.xml"/><Relationship Id="rId14" Type="http://schemas.openxmlformats.org/officeDocument/2006/relationships/slideLayout" Target="../slideLayouts/slideLayout6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7.xml"/><Relationship Id="rId13" Type="http://schemas.openxmlformats.org/officeDocument/2006/relationships/slideLayout" Target="../slideLayouts/slideLayout82.xml"/><Relationship Id="rId18" Type="http://schemas.openxmlformats.org/officeDocument/2006/relationships/slideLayout" Target="../slideLayouts/slideLayout87.xml"/><Relationship Id="rId26" Type="http://schemas.openxmlformats.org/officeDocument/2006/relationships/slideLayout" Target="../slideLayouts/slideLayout95.xml"/><Relationship Id="rId3" Type="http://schemas.openxmlformats.org/officeDocument/2006/relationships/slideLayout" Target="../slideLayouts/slideLayout72.xml"/><Relationship Id="rId21" Type="http://schemas.openxmlformats.org/officeDocument/2006/relationships/slideLayout" Target="../slideLayouts/slideLayout90.xml"/><Relationship Id="rId34" Type="http://schemas.openxmlformats.org/officeDocument/2006/relationships/slideLayout" Target="../slideLayouts/slideLayout103.xml"/><Relationship Id="rId7" Type="http://schemas.openxmlformats.org/officeDocument/2006/relationships/slideLayout" Target="../slideLayouts/slideLayout76.xml"/><Relationship Id="rId12" Type="http://schemas.openxmlformats.org/officeDocument/2006/relationships/slideLayout" Target="../slideLayouts/slideLayout81.xml"/><Relationship Id="rId17" Type="http://schemas.openxmlformats.org/officeDocument/2006/relationships/slideLayout" Target="../slideLayouts/slideLayout86.xml"/><Relationship Id="rId25" Type="http://schemas.openxmlformats.org/officeDocument/2006/relationships/slideLayout" Target="../slideLayouts/slideLayout94.xml"/><Relationship Id="rId33" Type="http://schemas.openxmlformats.org/officeDocument/2006/relationships/slideLayout" Target="../slideLayouts/slideLayout102.xml"/><Relationship Id="rId2" Type="http://schemas.openxmlformats.org/officeDocument/2006/relationships/slideLayout" Target="../slideLayouts/slideLayout71.xml"/><Relationship Id="rId16" Type="http://schemas.openxmlformats.org/officeDocument/2006/relationships/slideLayout" Target="../slideLayouts/slideLayout85.xml"/><Relationship Id="rId20" Type="http://schemas.openxmlformats.org/officeDocument/2006/relationships/slideLayout" Target="../slideLayouts/slideLayout89.xml"/><Relationship Id="rId29" Type="http://schemas.openxmlformats.org/officeDocument/2006/relationships/slideLayout" Target="../slideLayouts/slideLayout98.xml"/><Relationship Id="rId1" Type="http://schemas.openxmlformats.org/officeDocument/2006/relationships/slideLayout" Target="../slideLayouts/slideLayout70.xml"/><Relationship Id="rId6" Type="http://schemas.openxmlformats.org/officeDocument/2006/relationships/slideLayout" Target="../slideLayouts/slideLayout75.xml"/><Relationship Id="rId11" Type="http://schemas.openxmlformats.org/officeDocument/2006/relationships/slideLayout" Target="../slideLayouts/slideLayout80.xml"/><Relationship Id="rId24" Type="http://schemas.openxmlformats.org/officeDocument/2006/relationships/slideLayout" Target="../slideLayouts/slideLayout93.xml"/><Relationship Id="rId32" Type="http://schemas.openxmlformats.org/officeDocument/2006/relationships/slideLayout" Target="../slideLayouts/slideLayout101.xml"/><Relationship Id="rId5" Type="http://schemas.openxmlformats.org/officeDocument/2006/relationships/slideLayout" Target="../slideLayouts/slideLayout74.xml"/><Relationship Id="rId15" Type="http://schemas.openxmlformats.org/officeDocument/2006/relationships/slideLayout" Target="../slideLayouts/slideLayout84.xml"/><Relationship Id="rId23" Type="http://schemas.openxmlformats.org/officeDocument/2006/relationships/slideLayout" Target="../slideLayouts/slideLayout92.xml"/><Relationship Id="rId28" Type="http://schemas.openxmlformats.org/officeDocument/2006/relationships/slideLayout" Target="../slideLayouts/slideLayout97.xml"/><Relationship Id="rId36" Type="http://schemas.openxmlformats.org/officeDocument/2006/relationships/theme" Target="../theme/theme4.xml"/><Relationship Id="rId10" Type="http://schemas.openxmlformats.org/officeDocument/2006/relationships/slideLayout" Target="../slideLayouts/slideLayout79.xml"/><Relationship Id="rId19" Type="http://schemas.openxmlformats.org/officeDocument/2006/relationships/slideLayout" Target="../slideLayouts/slideLayout88.xml"/><Relationship Id="rId31" Type="http://schemas.openxmlformats.org/officeDocument/2006/relationships/slideLayout" Target="../slideLayouts/slideLayout100.xml"/><Relationship Id="rId4" Type="http://schemas.openxmlformats.org/officeDocument/2006/relationships/slideLayout" Target="../slideLayouts/slideLayout73.xml"/><Relationship Id="rId9" Type="http://schemas.openxmlformats.org/officeDocument/2006/relationships/slideLayout" Target="../slideLayouts/slideLayout78.xml"/><Relationship Id="rId14" Type="http://schemas.openxmlformats.org/officeDocument/2006/relationships/slideLayout" Target="../slideLayouts/slideLayout83.xml"/><Relationship Id="rId22" Type="http://schemas.openxmlformats.org/officeDocument/2006/relationships/slideLayout" Target="../slideLayouts/slideLayout91.xml"/><Relationship Id="rId27" Type="http://schemas.openxmlformats.org/officeDocument/2006/relationships/slideLayout" Target="../slideLayouts/slideLayout96.xml"/><Relationship Id="rId30" Type="http://schemas.openxmlformats.org/officeDocument/2006/relationships/slideLayout" Target="../slideLayouts/slideLayout99.xml"/><Relationship Id="rId35" Type="http://schemas.openxmlformats.org/officeDocument/2006/relationships/slideLayout" Target="../slideLayouts/slideLayout10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12.xml"/><Relationship Id="rId13" Type="http://schemas.openxmlformats.org/officeDocument/2006/relationships/slideLayout" Target="../slideLayouts/slideLayout117.xml"/><Relationship Id="rId18" Type="http://schemas.openxmlformats.org/officeDocument/2006/relationships/slideLayout" Target="../slideLayouts/slideLayout122.xml"/><Relationship Id="rId3" Type="http://schemas.openxmlformats.org/officeDocument/2006/relationships/slideLayout" Target="../slideLayouts/slideLayout107.xml"/><Relationship Id="rId21" Type="http://schemas.openxmlformats.org/officeDocument/2006/relationships/slideLayout" Target="../slideLayouts/slideLayout125.xml"/><Relationship Id="rId7" Type="http://schemas.openxmlformats.org/officeDocument/2006/relationships/slideLayout" Target="../slideLayouts/slideLayout111.xml"/><Relationship Id="rId12" Type="http://schemas.openxmlformats.org/officeDocument/2006/relationships/slideLayout" Target="../slideLayouts/slideLayout116.xml"/><Relationship Id="rId17" Type="http://schemas.openxmlformats.org/officeDocument/2006/relationships/slideLayout" Target="../slideLayouts/slideLayout121.xml"/><Relationship Id="rId2" Type="http://schemas.openxmlformats.org/officeDocument/2006/relationships/slideLayout" Target="../slideLayouts/slideLayout106.xml"/><Relationship Id="rId16" Type="http://schemas.openxmlformats.org/officeDocument/2006/relationships/slideLayout" Target="../slideLayouts/slideLayout120.xml"/><Relationship Id="rId20" Type="http://schemas.openxmlformats.org/officeDocument/2006/relationships/slideLayout" Target="../slideLayouts/slideLayout124.xml"/><Relationship Id="rId1" Type="http://schemas.openxmlformats.org/officeDocument/2006/relationships/slideLayout" Target="../slideLayouts/slideLayout105.xml"/><Relationship Id="rId6" Type="http://schemas.openxmlformats.org/officeDocument/2006/relationships/slideLayout" Target="../slideLayouts/slideLayout110.xml"/><Relationship Id="rId11" Type="http://schemas.openxmlformats.org/officeDocument/2006/relationships/slideLayout" Target="../slideLayouts/slideLayout115.xml"/><Relationship Id="rId24" Type="http://schemas.openxmlformats.org/officeDocument/2006/relationships/theme" Target="../theme/theme5.xml"/><Relationship Id="rId5" Type="http://schemas.openxmlformats.org/officeDocument/2006/relationships/slideLayout" Target="../slideLayouts/slideLayout109.xml"/><Relationship Id="rId15" Type="http://schemas.openxmlformats.org/officeDocument/2006/relationships/slideLayout" Target="../slideLayouts/slideLayout119.xml"/><Relationship Id="rId23" Type="http://schemas.openxmlformats.org/officeDocument/2006/relationships/slideLayout" Target="../slideLayouts/slideLayout127.xml"/><Relationship Id="rId10" Type="http://schemas.openxmlformats.org/officeDocument/2006/relationships/slideLayout" Target="../slideLayouts/slideLayout114.xml"/><Relationship Id="rId19" Type="http://schemas.openxmlformats.org/officeDocument/2006/relationships/slideLayout" Target="../slideLayouts/slideLayout123.xml"/><Relationship Id="rId4" Type="http://schemas.openxmlformats.org/officeDocument/2006/relationships/slideLayout" Target="../slideLayouts/slideLayout108.xml"/><Relationship Id="rId9" Type="http://schemas.openxmlformats.org/officeDocument/2006/relationships/slideLayout" Target="../slideLayouts/slideLayout113.xml"/><Relationship Id="rId14" Type="http://schemas.openxmlformats.org/officeDocument/2006/relationships/slideLayout" Target="../slideLayouts/slideLayout118.xml"/><Relationship Id="rId22" Type="http://schemas.openxmlformats.org/officeDocument/2006/relationships/slideLayout" Target="../slideLayouts/slideLayout126.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35.xml"/><Relationship Id="rId13" Type="http://schemas.openxmlformats.org/officeDocument/2006/relationships/slideLayout" Target="../slideLayouts/slideLayout140.xml"/><Relationship Id="rId18" Type="http://schemas.openxmlformats.org/officeDocument/2006/relationships/slideLayout" Target="../slideLayouts/slideLayout145.xml"/><Relationship Id="rId26" Type="http://schemas.openxmlformats.org/officeDocument/2006/relationships/slideLayout" Target="../slideLayouts/slideLayout153.xml"/><Relationship Id="rId3" Type="http://schemas.openxmlformats.org/officeDocument/2006/relationships/slideLayout" Target="../slideLayouts/slideLayout130.xml"/><Relationship Id="rId21" Type="http://schemas.openxmlformats.org/officeDocument/2006/relationships/slideLayout" Target="../slideLayouts/slideLayout148.xml"/><Relationship Id="rId34" Type="http://schemas.openxmlformats.org/officeDocument/2006/relationships/slideLayout" Target="../slideLayouts/slideLayout161.xml"/><Relationship Id="rId7" Type="http://schemas.openxmlformats.org/officeDocument/2006/relationships/slideLayout" Target="../slideLayouts/slideLayout134.xml"/><Relationship Id="rId12" Type="http://schemas.openxmlformats.org/officeDocument/2006/relationships/slideLayout" Target="../slideLayouts/slideLayout139.xml"/><Relationship Id="rId17" Type="http://schemas.openxmlformats.org/officeDocument/2006/relationships/slideLayout" Target="../slideLayouts/slideLayout144.xml"/><Relationship Id="rId25" Type="http://schemas.openxmlformats.org/officeDocument/2006/relationships/slideLayout" Target="../slideLayouts/slideLayout152.xml"/><Relationship Id="rId33" Type="http://schemas.openxmlformats.org/officeDocument/2006/relationships/slideLayout" Target="../slideLayouts/slideLayout160.xml"/><Relationship Id="rId2" Type="http://schemas.openxmlformats.org/officeDocument/2006/relationships/slideLayout" Target="../slideLayouts/slideLayout129.xml"/><Relationship Id="rId16" Type="http://schemas.openxmlformats.org/officeDocument/2006/relationships/slideLayout" Target="../slideLayouts/slideLayout143.xml"/><Relationship Id="rId20" Type="http://schemas.openxmlformats.org/officeDocument/2006/relationships/slideLayout" Target="../slideLayouts/slideLayout147.xml"/><Relationship Id="rId29" Type="http://schemas.openxmlformats.org/officeDocument/2006/relationships/slideLayout" Target="../slideLayouts/slideLayout156.xml"/><Relationship Id="rId1" Type="http://schemas.openxmlformats.org/officeDocument/2006/relationships/slideLayout" Target="../slideLayouts/slideLayout128.xml"/><Relationship Id="rId6" Type="http://schemas.openxmlformats.org/officeDocument/2006/relationships/slideLayout" Target="../slideLayouts/slideLayout133.xml"/><Relationship Id="rId11" Type="http://schemas.openxmlformats.org/officeDocument/2006/relationships/slideLayout" Target="../slideLayouts/slideLayout138.xml"/><Relationship Id="rId24" Type="http://schemas.openxmlformats.org/officeDocument/2006/relationships/slideLayout" Target="../slideLayouts/slideLayout151.xml"/><Relationship Id="rId32" Type="http://schemas.openxmlformats.org/officeDocument/2006/relationships/slideLayout" Target="../slideLayouts/slideLayout159.xml"/><Relationship Id="rId5" Type="http://schemas.openxmlformats.org/officeDocument/2006/relationships/slideLayout" Target="../slideLayouts/slideLayout132.xml"/><Relationship Id="rId15" Type="http://schemas.openxmlformats.org/officeDocument/2006/relationships/slideLayout" Target="../slideLayouts/slideLayout142.xml"/><Relationship Id="rId23" Type="http://schemas.openxmlformats.org/officeDocument/2006/relationships/slideLayout" Target="../slideLayouts/slideLayout150.xml"/><Relationship Id="rId28" Type="http://schemas.openxmlformats.org/officeDocument/2006/relationships/slideLayout" Target="../slideLayouts/slideLayout155.xml"/><Relationship Id="rId36" Type="http://schemas.openxmlformats.org/officeDocument/2006/relationships/theme" Target="../theme/theme6.xml"/><Relationship Id="rId10" Type="http://schemas.openxmlformats.org/officeDocument/2006/relationships/slideLayout" Target="../slideLayouts/slideLayout137.xml"/><Relationship Id="rId19" Type="http://schemas.openxmlformats.org/officeDocument/2006/relationships/slideLayout" Target="../slideLayouts/slideLayout146.xml"/><Relationship Id="rId31" Type="http://schemas.openxmlformats.org/officeDocument/2006/relationships/slideLayout" Target="../slideLayouts/slideLayout158.xml"/><Relationship Id="rId4" Type="http://schemas.openxmlformats.org/officeDocument/2006/relationships/slideLayout" Target="../slideLayouts/slideLayout131.xml"/><Relationship Id="rId9" Type="http://schemas.openxmlformats.org/officeDocument/2006/relationships/slideLayout" Target="../slideLayouts/slideLayout136.xml"/><Relationship Id="rId14" Type="http://schemas.openxmlformats.org/officeDocument/2006/relationships/slideLayout" Target="../slideLayouts/slideLayout141.xml"/><Relationship Id="rId22" Type="http://schemas.openxmlformats.org/officeDocument/2006/relationships/slideLayout" Target="../slideLayouts/slideLayout149.xml"/><Relationship Id="rId27" Type="http://schemas.openxmlformats.org/officeDocument/2006/relationships/slideLayout" Target="../slideLayouts/slideLayout154.xml"/><Relationship Id="rId30" Type="http://schemas.openxmlformats.org/officeDocument/2006/relationships/slideLayout" Target="../slideLayouts/slideLayout157.xml"/><Relationship Id="rId35" Type="http://schemas.openxmlformats.org/officeDocument/2006/relationships/slideLayout" Target="../slideLayouts/slideLayout162.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70.xml"/><Relationship Id="rId13" Type="http://schemas.openxmlformats.org/officeDocument/2006/relationships/theme" Target="../theme/theme7.xml"/><Relationship Id="rId3" Type="http://schemas.openxmlformats.org/officeDocument/2006/relationships/slideLayout" Target="../slideLayouts/slideLayout165.xml"/><Relationship Id="rId7" Type="http://schemas.openxmlformats.org/officeDocument/2006/relationships/slideLayout" Target="../slideLayouts/slideLayout169.xml"/><Relationship Id="rId12" Type="http://schemas.openxmlformats.org/officeDocument/2006/relationships/slideLayout" Target="../slideLayouts/slideLayout174.xml"/><Relationship Id="rId2" Type="http://schemas.openxmlformats.org/officeDocument/2006/relationships/slideLayout" Target="../slideLayouts/slideLayout164.xml"/><Relationship Id="rId1" Type="http://schemas.openxmlformats.org/officeDocument/2006/relationships/slideLayout" Target="../slideLayouts/slideLayout163.xml"/><Relationship Id="rId6" Type="http://schemas.openxmlformats.org/officeDocument/2006/relationships/slideLayout" Target="../slideLayouts/slideLayout168.xml"/><Relationship Id="rId11" Type="http://schemas.openxmlformats.org/officeDocument/2006/relationships/slideLayout" Target="../slideLayouts/slideLayout173.xml"/><Relationship Id="rId5" Type="http://schemas.openxmlformats.org/officeDocument/2006/relationships/slideLayout" Target="../slideLayouts/slideLayout167.xml"/><Relationship Id="rId10" Type="http://schemas.openxmlformats.org/officeDocument/2006/relationships/slideLayout" Target="../slideLayouts/slideLayout172.xml"/><Relationship Id="rId4" Type="http://schemas.openxmlformats.org/officeDocument/2006/relationships/slideLayout" Target="../slideLayouts/slideLayout166.xml"/><Relationship Id="rId9" Type="http://schemas.openxmlformats.org/officeDocument/2006/relationships/slideLayout" Target="../slideLayouts/slideLayout171.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82.xml"/><Relationship Id="rId13" Type="http://schemas.openxmlformats.org/officeDocument/2006/relationships/slideLayout" Target="../slideLayouts/slideLayout187.xml"/><Relationship Id="rId18" Type="http://schemas.openxmlformats.org/officeDocument/2006/relationships/slideLayout" Target="../slideLayouts/slideLayout192.xml"/><Relationship Id="rId26" Type="http://schemas.openxmlformats.org/officeDocument/2006/relationships/slideLayout" Target="../slideLayouts/slideLayout200.xml"/><Relationship Id="rId3" Type="http://schemas.openxmlformats.org/officeDocument/2006/relationships/slideLayout" Target="../slideLayouts/slideLayout177.xml"/><Relationship Id="rId21" Type="http://schemas.openxmlformats.org/officeDocument/2006/relationships/slideLayout" Target="../slideLayouts/slideLayout195.xml"/><Relationship Id="rId34" Type="http://schemas.openxmlformats.org/officeDocument/2006/relationships/slideLayout" Target="../slideLayouts/slideLayout208.xml"/><Relationship Id="rId7" Type="http://schemas.openxmlformats.org/officeDocument/2006/relationships/slideLayout" Target="../slideLayouts/slideLayout181.xml"/><Relationship Id="rId12" Type="http://schemas.openxmlformats.org/officeDocument/2006/relationships/slideLayout" Target="../slideLayouts/slideLayout186.xml"/><Relationship Id="rId17" Type="http://schemas.openxmlformats.org/officeDocument/2006/relationships/slideLayout" Target="../slideLayouts/slideLayout191.xml"/><Relationship Id="rId25" Type="http://schemas.openxmlformats.org/officeDocument/2006/relationships/slideLayout" Target="../slideLayouts/slideLayout199.xml"/><Relationship Id="rId33" Type="http://schemas.openxmlformats.org/officeDocument/2006/relationships/slideLayout" Target="../slideLayouts/slideLayout207.xml"/><Relationship Id="rId2" Type="http://schemas.openxmlformats.org/officeDocument/2006/relationships/slideLayout" Target="../slideLayouts/slideLayout176.xml"/><Relationship Id="rId16" Type="http://schemas.openxmlformats.org/officeDocument/2006/relationships/slideLayout" Target="../slideLayouts/slideLayout190.xml"/><Relationship Id="rId20" Type="http://schemas.openxmlformats.org/officeDocument/2006/relationships/slideLayout" Target="../slideLayouts/slideLayout194.xml"/><Relationship Id="rId29" Type="http://schemas.openxmlformats.org/officeDocument/2006/relationships/slideLayout" Target="../slideLayouts/slideLayout203.xml"/><Relationship Id="rId1" Type="http://schemas.openxmlformats.org/officeDocument/2006/relationships/slideLayout" Target="../slideLayouts/slideLayout175.xml"/><Relationship Id="rId6" Type="http://schemas.openxmlformats.org/officeDocument/2006/relationships/slideLayout" Target="../slideLayouts/slideLayout180.xml"/><Relationship Id="rId11" Type="http://schemas.openxmlformats.org/officeDocument/2006/relationships/slideLayout" Target="../slideLayouts/slideLayout185.xml"/><Relationship Id="rId24" Type="http://schemas.openxmlformats.org/officeDocument/2006/relationships/slideLayout" Target="../slideLayouts/slideLayout198.xml"/><Relationship Id="rId32" Type="http://schemas.openxmlformats.org/officeDocument/2006/relationships/slideLayout" Target="../slideLayouts/slideLayout206.xml"/><Relationship Id="rId5" Type="http://schemas.openxmlformats.org/officeDocument/2006/relationships/slideLayout" Target="../slideLayouts/slideLayout179.xml"/><Relationship Id="rId15" Type="http://schemas.openxmlformats.org/officeDocument/2006/relationships/slideLayout" Target="../slideLayouts/slideLayout189.xml"/><Relationship Id="rId23" Type="http://schemas.openxmlformats.org/officeDocument/2006/relationships/slideLayout" Target="../slideLayouts/slideLayout197.xml"/><Relationship Id="rId28" Type="http://schemas.openxmlformats.org/officeDocument/2006/relationships/slideLayout" Target="../slideLayouts/slideLayout202.xml"/><Relationship Id="rId36" Type="http://schemas.openxmlformats.org/officeDocument/2006/relationships/theme" Target="../theme/theme8.xml"/><Relationship Id="rId10" Type="http://schemas.openxmlformats.org/officeDocument/2006/relationships/slideLayout" Target="../slideLayouts/slideLayout184.xml"/><Relationship Id="rId19" Type="http://schemas.openxmlformats.org/officeDocument/2006/relationships/slideLayout" Target="../slideLayouts/slideLayout193.xml"/><Relationship Id="rId31" Type="http://schemas.openxmlformats.org/officeDocument/2006/relationships/slideLayout" Target="../slideLayouts/slideLayout205.xml"/><Relationship Id="rId4" Type="http://schemas.openxmlformats.org/officeDocument/2006/relationships/slideLayout" Target="../slideLayouts/slideLayout178.xml"/><Relationship Id="rId9" Type="http://schemas.openxmlformats.org/officeDocument/2006/relationships/slideLayout" Target="../slideLayouts/slideLayout183.xml"/><Relationship Id="rId14" Type="http://schemas.openxmlformats.org/officeDocument/2006/relationships/slideLayout" Target="../slideLayouts/slideLayout188.xml"/><Relationship Id="rId22" Type="http://schemas.openxmlformats.org/officeDocument/2006/relationships/slideLayout" Target="../slideLayouts/slideLayout196.xml"/><Relationship Id="rId27" Type="http://schemas.openxmlformats.org/officeDocument/2006/relationships/slideLayout" Target="../slideLayouts/slideLayout201.xml"/><Relationship Id="rId30" Type="http://schemas.openxmlformats.org/officeDocument/2006/relationships/slideLayout" Target="../slideLayouts/slideLayout204.xml"/><Relationship Id="rId35" Type="http://schemas.openxmlformats.org/officeDocument/2006/relationships/slideLayout" Target="../slideLayouts/slideLayout209.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217.xml"/><Relationship Id="rId13" Type="http://schemas.openxmlformats.org/officeDocument/2006/relationships/theme" Target="../theme/theme9.xml"/><Relationship Id="rId3" Type="http://schemas.openxmlformats.org/officeDocument/2006/relationships/slideLayout" Target="../slideLayouts/slideLayout212.xml"/><Relationship Id="rId7" Type="http://schemas.openxmlformats.org/officeDocument/2006/relationships/slideLayout" Target="../slideLayouts/slideLayout216.xml"/><Relationship Id="rId12" Type="http://schemas.openxmlformats.org/officeDocument/2006/relationships/slideLayout" Target="../slideLayouts/slideLayout221.xml"/><Relationship Id="rId2" Type="http://schemas.openxmlformats.org/officeDocument/2006/relationships/slideLayout" Target="../slideLayouts/slideLayout211.xml"/><Relationship Id="rId1" Type="http://schemas.openxmlformats.org/officeDocument/2006/relationships/slideLayout" Target="../slideLayouts/slideLayout210.xml"/><Relationship Id="rId6" Type="http://schemas.openxmlformats.org/officeDocument/2006/relationships/slideLayout" Target="../slideLayouts/slideLayout215.xml"/><Relationship Id="rId11" Type="http://schemas.openxmlformats.org/officeDocument/2006/relationships/slideLayout" Target="../slideLayouts/slideLayout220.xml"/><Relationship Id="rId5" Type="http://schemas.openxmlformats.org/officeDocument/2006/relationships/slideLayout" Target="../slideLayouts/slideLayout214.xml"/><Relationship Id="rId10" Type="http://schemas.openxmlformats.org/officeDocument/2006/relationships/slideLayout" Target="../slideLayouts/slideLayout219.xml"/><Relationship Id="rId4" Type="http://schemas.openxmlformats.org/officeDocument/2006/relationships/slideLayout" Target="../slideLayouts/slideLayout213.xml"/><Relationship Id="rId9" Type="http://schemas.openxmlformats.org/officeDocument/2006/relationships/slideLayout" Target="../slideLayouts/slideLayout21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p:nvPicPr>
        <p:blipFill>
          <a:blip r:embed="rId24"/>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423027901"/>
      </p:ext>
    </p:extLst>
  </p:cSld>
  <p:clrMap bg1="dk1" tx1="lt1" bg2="dk2" tx2="lt2" accent1="accent1" accent2="accent2" accent3="accent3" accent4="accent4" accent5="accent5" accent6="accent6" hlink="hlink" folHlink="folHlink"/>
  <p:sldLayoutIdLst>
    <p:sldLayoutId id="2147484300" r:id="rId1"/>
    <p:sldLayoutId id="2147484301" r:id="rId2"/>
    <p:sldLayoutId id="2147484289" r:id="rId3"/>
    <p:sldLayoutId id="2147484290" r:id="rId4"/>
    <p:sldLayoutId id="2147484270" r:id="rId5"/>
    <p:sldLayoutId id="2147484271" r:id="rId6"/>
    <p:sldLayoutId id="2147484272" r:id="rId7"/>
    <p:sldLayoutId id="2147484274" r:id="rId8"/>
    <p:sldLayoutId id="2147484273" r:id="rId9"/>
    <p:sldLayoutId id="2147484279" r:id="rId10"/>
    <p:sldLayoutId id="2147484282" r:id="rId11"/>
    <p:sldLayoutId id="2147484087" r:id="rId12"/>
    <p:sldLayoutId id="2147484098" r:id="rId13"/>
    <p:sldLayoutId id="2147484107" r:id="rId14"/>
    <p:sldLayoutId id="2147484086" r:id="rId15"/>
    <p:sldLayoutId id="2147484099" r:id="rId16"/>
    <p:sldLayoutId id="2147484100" r:id="rId17"/>
    <p:sldLayoutId id="2147484106" r:id="rId18"/>
    <p:sldLayoutId id="2147484089" r:id="rId19"/>
    <p:sldLayoutId id="2147484092" r:id="rId20"/>
    <p:sldLayoutId id="2147484285" r:id="rId21"/>
    <p:sldLayoutId id="2147484286" r:id="rId22"/>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1" y="1212851"/>
            <a:ext cx="11887198" cy="2228302"/>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17" cstate="print">
            <a:extLst>
              <a:ext uri="{28A0092B-C50C-407E-A947-70E740481C1C}">
                <a14:useLocalDpi xmlns:a14="http://schemas.microsoft.com/office/drawing/2010/main" val="0"/>
              </a:ext>
            </a:extLst>
          </a:blip>
          <a:stretch>
            <a:fillRect/>
          </a:stretch>
        </p:blipFill>
        <p:spPr>
          <a:xfrm rot="5400000">
            <a:off x="10532395" y="1944336"/>
            <a:ext cx="4298019" cy="409351"/>
          </a:xfrm>
          <a:prstGeom prst="rect">
            <a:avLst/>
          </a:prstGeom>
        </p:spPr>
      </p:pic>
    </p:spTree>
    <p:extLst>
      <p:ext uri="{BB962C8B-B14F-4D97-AF65-F5344CB8AC3E}">
        <p14:creationId xmlns:p14="http://schemas.microsoft.com/office/powerpoint/2010/main" val="3321009697"/>
      </p:ext>
    </p:extLst>
  </p:cSld>
  <p:clrMap bg1="lt1" tx1="dk1" bg2="lt2" tx2="dk2" accent1="accent1" accent2="accent2" accent3="accent3" accent4="accent4" accent5="accent5" accent6="accent6" hlink="hlink" folHlink="folHlink"/>
  <p:sldLayoutIdLst>
    <p:sldLayoutId id="2147484527" r:id="rId1"/>
    <p:sldLayoutId id="2147484528" r:id="rId2"/>
    <p:sldLayoutId id="2147484529" r:id="rId3"/>
    <p:sldLayoutId id="2147484530" r:id="rId4"/>
    <p:sldLayoutId id="2147484531" r:id="rId5"/>
    <p:sldLayoutId id="2147484532" r:id="rId6"/>
    <p:sldLayoutId id="2147484533" r:id="rId7"/>
    <p:sldLayoutId id="2147484534" r:id="rId8"/>
    <p:sldLayoutId id="2147484535" r:id="rId9"/>
    <p:sldLayoutId id="2147484536" r:id="rId10"/>
    <p:sldLayoutId id="2147484537" r:id="rId11"/>
    <p:sldLayoutId id="2147484538" r:id="rId12"/>
    <p:sldLayoutId id="2147484539" r:id="rId13"/>
    <p:sldLayoutId id="2147484540" r:id="rId14"/>
    <p:sldLayoutId id="2147484541" r:id="rId15"/>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rgbClr val="0171B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72043" y="424789"/>
            <a:ext cx="11301996" cy="135195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72043" y="1914364"/>
            <a:ext cx="11301996" cy="42995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20"/>
          <a:stretch>
            <a:fillRect/>
          </a:stretch>
        </p:blipFill>
        <p:spPr>
          <a:xfrm>
            <a:off x="457629" y="-1954867"/>
            <a:ext cx="1955144" cy="1954867"/>
          </a:xfrm>
          <a:prstGeom prst="rect">
            <a:avLst/>
          </a:prstGeom>
        </p:spPr>
      </p:pic>
      <p:sp>
        <p:nvSpPr>
          <p:cNvPr id="8" name="Rectangle 7"/>
          <p:cNvSpPr/>
          <p:nvPr/>
        </p:nvSpPr>
        <p:spPr>
          <a:xfrm>
            <a:off x="2566628" y="-1325830"/>
            <a:ext cx="865425" cy="696798"/>
          </a:xfrm>
          <a:prstGeom prst="rect">
            <a:avLst/>
          </a:prstGeom>
          <a:solidFill>
            <a:srgbClr val="289F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9" name="Rectangle 8"/>
          <p:cNvSpPr/>
          <p:nvPr/>
        </p:nvSpPr>
        <p:spPr>
          <a:xfrm>
            <a:off x="3537827" y="-1325830"/>
            <a:ext cx="865425" cy="696798"/>
          </a:xfrm>
          <a:prstGeom prst="rect">
            <a:avLst/>
          </a:prstGeom>
          <a:solidFill>
            <a:srgbClr val="80B9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10" name="Rectangle 9"/>
          <p:cNvSpPr/>
          <p:nvPr/>
        </p:nvSpPr>
        <p:spPr>
          <a:xfrm>
            <a:off x="4557106" y="-1325830"/>
            <a:ext cx="865425" cy="696798"/>
          </a:xfrm>
          <a:prstGeom prst="rect">
            <a:avLst/>
          </a:prstGeom>
          <a:solidFill>
            <a:srgbClr val="3C45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11" name="Rectangle 10"/>
          <p:cNvSpPr/>
          <p:nvPr/>
        </p:nvSpPr>
        <p:spPr>
          <a:xfrm>
            <a:off x="5509073" y="-1325830"/>
            <a:ext cx="865425" cy="696798"/>
          </a:xfrm>
          <a:prstGeom prst="rect">
            <a:avLst/>
          </a:prstGeom>
          <a:solidFill>
            <a:srgbClr val="E34F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12" name="Rectangle 11"/>
          <p:cNvSpPr/>
          <p:nvPr/>
        </p:nvSpPr>
        <p:spPr>
          <a:xfrm>
            <a:off x="6461039" y="-1325830"/>
            <a:ext cx="865425" cy="696798"/>
          </a:xfrm>
          <a:prstGeom prst="rect">
            <a:avLst/>
          </a:prstGeom>
          <a:solidFill>
            <a:srgbClr val="0171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13" name="Rectangle 12"/>
          <p:cNvSpPr/>
          <p:nvPr/>
        </p:nvSpPr>
        <p:spPr>
          <a:xfrm>
            <a:off x="7451469" y="-1325830"/>
            <a:ext cx="865425" cy="696798"/>
          </a:xfrm>
          <a:prstGeom prst="rect">
            <a:avLst/>
          </a:prstGeom>
          <a:solidFill>
            <a:srgbClr val="1D43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15" name="Rectangle 14"/>
          <p:cNvSpPr/>
          <p:nvPr/>
        </p:nvSpPr>
        <p:spPr>
          <a:xfrm>
            <a:off x="1" y="0"/>
            <a:ext cx="125762" cy="6994525"/>
          </a:xfrm>
          <a:prstGeom prst="rect">
            <a:avLst/>
          </a:prstGeom>
          <a:solidFill>
            <a:srgbClr val="289F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18" name="Slide Number Placeholder 17"/>
          <p:cNvSpPr>
            <a:spLocks noGrp="1"/>
          </p:cNvSpPr>
          <p:nvPr>
            <p:ph type="sldNum" sz="quarter" idx="4"/>
          </p:nvPr>
        </p:nvSpPr>
        <p:spPr>
          <a:xfrm>
            <a:off x="9075833" y="6399062"/>
            <a:ext cx="2798207" cy="372394"/>
          </a:xfrm>
          <a:prstGeom prst="rect">
            <a:avLst/>
          </a:prstGeom>
        </p:spPr>
        <p:txBody>
          <a:bodyPr vert="horz" lIns="91440" tIns="45720" rIns="91440" bIns="45720" rtlCol="0" anchor="ctr"/>
          <a:lstStyle>
            <a:lvl1pPr algn="r">
              <a:defRPr sz="2040">
                <a:solidFill>
                  <a:srgbClr val="289FD7"/>
                </a:solidFill>
                <a:latin typeface="+mj-lt"/>
              </a:defRPr>
            </a:lvl1pPr>
          </a:lstStyle>
          <a:p>
            <a:pPr defTabSz="932563"/>
            <a:fld id="{0D099E2A-118A-4377-8F98-2DF40BCBA9FE}" type="slidenum">
              <a:rPr lang="en-US" smtClean="0"/>
              <a:pPr defTabSz="932563"/>
              <a:t>‹#›</a:t>
            </a:fld>
            <a:endParaRPr lang="en-US"/>
          </a:p>
        </p:txBody>
      </p:sp>
    </p:spTree>
    <p:extLst>
      <p:ext uri="{BB962C8B-B14F-4D97-AF65-F5344CB8AC3E}">
        <p14:creationId xmlns:p14="http://schemas.microsoft.com/office/powerpoint/2010/main" val="3445047431"/>
      </p:ext>
    </p:extLst>
  </p:cSld>
  <p:clrMap bg1="lt1" tx1="dk1" bg2="lt2" tx2="dk2" accent1="accent1" accent2="accent2" accent3="accent3" accent4="accent4" accent5="accent5" accent6="accent6" hlink="hlink" folHlink="folHlink"/>
  <p:sldLayoutIdLst>
    <p:sldLayoutId id="2147484598" r:id="rId1"/>
    <p:sldLayoutId id="2147484599" r:id="rId2"/>
    <p:sldLayoutId id="2147484600" r:id="rId3"/>
    <p:sldLayoutId id="2147484601" r:id="rId4"/>
    <p:sldLayoutId id="2147484602" r:id="rId5"/>
    <p:sldLayoutId id="2147484603" r:id="rId6"/>
    <p:sldLayoutId id="2147484604" r:id="rId7"/>
    <p:sldLayoutId id="2147484605" r:id="rId8"/>
    <p:sldLayoutId id="2147484606" r:id="rId9"/>
    <p:sldLayoutId id="2147484607" r:id="rId10"/>
    <p:sldLayoutId id="2147484608" r:id="rId11"/>
    <p:sldLayoutId id="2147484609" r:id="rId12"/>
    <p:sldLayoutId id="2147484610" r:id="rId13"/>
    <p:sldLayoutId id="2147484611" r:id="rId14"/>
    <p:sldLayoutId id="2147484612" r:id="rId15"/>
    <p:sldLayoutId id="2147484613" r:id="rId16"/>
    <p:sldLayoutId id="2147484614" r:id="rId17"/>
    <p:sldLayoutId id="2147484615" r:id="rId18"/>
  </p:sldLayoutIdLst>
  <p:hf hdr="0" ftr="0" dt="0"/>
  <p:txStyles>
    <p:titleStyle>
      <a:lvl1pPr algn="l" defTabSz="932418" rtl="0" eaLnBrk="1" latinLnBrk="0" hangingPunct="1">
        <a:lnSpc>
          <a:spcPct val="90000"/>
        </a:lnSpc>
        <a:spcBef>
          <a:spcPct val="0"/>
        </a:spcBef>
        <a:buNone/>
        <a:defRPr sz="5506" kern="1200">
          <a:solidFill>
            <a:schemeClr val="bg1"/>
          </a:solidFill>
          <a:latin typeface="+mj-lt"/>
          <a:ea typeface="+mj-ea"/>
          <a:cs typeface="+mj-cs"/>
        </a:defRPr>
      </a:lvl1pPr>
    </p:titleStyle>
    <p:bodyStyle>
      <a:lvl1pPr marL="233104" indent="-233104" algn="l" defTabSz="932418" rtl="0" eaLnBrk="1" latinLnBrk="0" hangingPunct="1">
        <a:lnSpc>
          <a:spcPct val="90000"/>
        </a:lnSpc>
        <a:spcBef>
          <a:spcPts val="1020"/>
        </a:spcBef>
        <a:buFont typeface="Arial" panose="020B0604020202020204" pitchFamily="34" charset="0"/>
        <a:buChar char="•"/>
        <a:defRPr sz="3672" kern="1200">
          <a:solidFill>
            <a:schemeClr val="bg1"/>
          </a:solidFill>
          <a:latin typeface="+mn-lt"/>
          <a:ea typeface="+mn-ea"/>
          <a:cs typeface="+mn-cs"/>
        </a:defRPr>
      </a:lvl1pPr>
      <a:lvl2pPr marL="699313" indent="-233104" algn="l" defTabSz="932418" rtl="0" eaLnBrk="1" latinLnBrk="0" hangingPunct="1">
        <a:lnSpc>
          <a:spcPct val="90000"/>
        </a:lnSpc>
        <a:spcBef>
          <a:spcPts val="510"/>
        </a:spcBef>
        <a:buFont typeface="Arial" panose="020B0604020202020204" pitchFamily="34" charset="0"/>
        <a:buChar char="•"/>
        <a:defRPr sz="3264" kern="1200">
          <a:solidFill>
            <a:schemeClr val="bg1"/>
          </a:solidFill>
          <a:latin typeface="+mn-lt"/>
          <a:ea typeface="+mn-ea"/>
          <a:cs typeface="+mn-cs"/>
        </a:defRPr>
      </a:lvl2pPr>
      <a:lvl3pPr marL="1165522" indent="-233104" algn="l" defTabSz="932418" rtl="0" eaLnBrk="1" latinLnBrk="0" hangingPunct="1">
        <a:lnSpc>
          <a:spcPct val="90000"/>
        </a:lnSpc>
        <a:spcBef>
          <a:spcPts val="510"/>
        </a:spcBef>
        <a:buFont typeface="Arial" panose="020B0604020202020204" pitchFamily="34" charset="0"/>
        <a:buChar char="•"/>
        <a:defRPr sz="2856" kern="1200">
          <a:solidFill>
            <a:schemeClr val="bg1"/>
          </a:solidFill>
          <a:latin typeface="+mn-lt"/>
          <a:ea typeface="+mn-ea"/>
          <a:cs typeface="+mn-cs"/>
        </a:defRPr>
      </a:lvl3pPr>
      <a:lvl4pPr marL="1631731" indent="-233104" algn="l" defTabSz="932418" rtl="0" eaLnBrk="1" latinLnBrk="0" hangingPunct="1">
        <a:lnSpc>
          <a:spcPct val="90000"/>
        </a:lnSpc>
        <a:spcBef>
          <a:spcPts val="510"/>
        </a:spcBef>
        <a:buFont typeface="Arial" panose="020B0604020202020204" pitchFamily="34" charset="0"/>
        <a:buChar char="•"/>
        <a:defRPr sz="2448" kern="1200">
          <a:solidFill>
            <a:schemeClr val="bg1"/>
          </a:solidFill>
          <a:latin typeface="+mn-lt"/>
          <a:ea typeface="+mn-ea"/>
          <a:cs typeface="+mn-cs"/>
        </a:defRPr>
      </a:lvl4pPr>
      <a:lvl5pPr marL="2097939" indent="-233104" algn="l" defTabSz="932418" rtl="0" eaLnBrk="1" latinLnBrk="0" hangingPunct="1">
        <a:lnSpc>
          <a:spcPct val="90000"/>
        </a:lnSpc>
        <a:spcBef>
          <a:spcPts val="510"/>
        </a:spcBef>
        <a:buFont typeface="Arial" panose="020B0604020202020204" pitchFamily="34" charset="0"/>
        <a:buChar char="•"/>
        <a:defRPr sz="2448" kern="1200">
          <a:solidFill>
            <a:schemeClr val="bg1"/>
          </a:solidFill>
          <a:latin typeface="+mn-lt"/>
          <a:ea typeface="+mn-ea"/>
          <a:cs typeface="+mn-cs"/>
        </a:defRPr>
      </a:lvl5pPr>
      <a:lvl6pPr marL="2564149" indent="-233104" algn="l" defTabSz="93241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357" indent="-233104" algn="l" defTabSz="93241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6565" indent="-233104" algn="l" defTabSz="93241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2774" indent="-233104" algn="l" defTabSz="93241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418" rtl="0" eaLnBrk="1" latinLnBrk="0" hangingPunct="1">
        <a:defRPr sz="1836" kern="1200">
          <a:solidFill>
            <a:schemeClr val="tx1"/>
          </a:solidFill>
          <a:latin typeface="+mn-lt"/>
          <a:ea typeface="+mn-ea"/>
          <a:cs typeface="+mn-cs"/>
        </a:defRPr>
      </a:lvl1pPr>
      <a:lvl2pPr marL="466209" algn="l" defTabSz="932418" rtl="0" eaLnBrk="1" latinLnBrk="0" hangingPunct="1">
        <a:defRPr sz="1836" kern="1200">
          <a:solidFill>
            <a:schemeClr val="tx1"/>
          </a:solidFill>
          <a:latin typeface="+mn-lt"/>
          <a:ea typeface="+mn-ea"/>
          <a:cs typeface="+mn-cs"/>
        </a:defRPr>
      </a:lvl2pPr>
      <a:lvl3pPr marL="932418" algn="l" defTabSz="932418" rtl="0" eaLnBrk="1" latinLnBrk="0" hangingPunct="1">
        <a:defRPr sz="1836" kern="1200">
          <a:solidFill>
            <a:schemeClr val="tx1"/>
          </a:solidFill>
          <a:latin typeface="+mn-lt"/>
          <a:ea typeface="+mn-ea"/>
          <a:cs typeface="+mn-cs"/>
        </a:defRPr>
      </a:lvl3pPr>
      <a:lvl4pPr marL="1398627" algn="l" defTabSz="932418" rtl="0" eaLnBrk="1" latinLnBrk="0" hangingPunct="1">
        <a:defRPr sz="1836" kern="1200">
          <a:solidFill>
            <a:schemeClr val="tx1"/>
          </a:solidFill>
          <a:latin typeface="+mn-lt"/>
          <a:ea typeface="+mn-ea"/>
          <a:cs typeface="+mn-cs"/>
        </a:defRPr>
      </a:lvl4pPr>
      <a:lvl5pPr marL="1864835" algn="l" defTabSz="932418" rtl="0" eaLnBrk="1" latinLnBrk="0" hangingPunct="1">
        <a:defRPr sz="1836" kern="1200">
          <a:solidFill>
            <a:schemeClr val="tx1"/>
          </a:solidFill>
          <a:latin typeface="+mn-lt"/>
          <a:ea typeface="+mn-ea"/>
          <a:cs typeface="+mn-cs"/>
        </a:defRPr>
      </a:lvl5pPr>
      <a:lvl6pPr marL="2331044" algn="l" defTabSz="932418" rtl="0" eaLnBrk="1" latinLnBrk="0" hangingPunct="1">
        <a:defRPr sz="1836" kern="1200">
          <a:solidFill>
            <a:schemeClr val="tx1"/>
          </a:solidFill>
          <a:latin typeface="+mn-lt"/>
          <a:ea typeface="+mn-ea"/>
          <a:cs typeface="+mn-cs"/>
        </a:defRPr>
      </a:lvl6pPr>
      <a:lvl7pPr marL="2797253" algn="l" defTabSz="932418" rtl="0" eaLnBrk="1" latinLnBrk="0" hangingPunct="1">
        <a:defRPr sz="1836" kern="1200">
          <a:solidFill>
            <a:schemeClr val="tx1"/>
          </a:solidFill>
          <a:latin typeface="+mn-lt"/>
          <a:ea typeface="+mn-ea"/>
          <a:cs typeface="+mn-cs"/>
        </a:defRPr>
      </a:lvl7pPr>
      <a:lvl8pPr marL="3263461" algn="l" defTabSz="932418" rtl="0" eaLnBrk="1" latinLnBrk="0" hangingPunct="1">
        <a:defRPr sz="1836" kern="1200">
          <a:solidFill>
            <a:schemeClr val="tx1"/>
          </a:solidFill>
          <a:latin typeface="+mn-lt"/>
          <a:ea typeface="+mn-ea"/>
          <a:cs typeface="+mn-cs"/>
        </a:defRPr>
      </a:lvl8pPr>
      <a:lvl9pPr marL="3729669" algn="l" defTabSz="932418" rtl="0" eaLnBrk="1" latinLnBrk="0" hangingPunct="1">
        <a:defRPr sz="1836"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rgbClr val="3C454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72043" y="424789"/>
            <a:ext cx="11301996" cy="135195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72043" y="1914364"/>
            <a:ext cx="11301996" cy="42995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15"/>
          <a:stretch>
            <a:fillRect/>
          </a:stretch>
        </p:blipFill>
        <p:spPr>
          <a:xfrm>
            <a:off x="457629" y="-1954867"/>
            <a:ext cx="1955144" cy="1954867"/>
          </a:xfrm>
          <a:prstGeom prst="rect">
            <a:avLst/>
          </a:prstGeom>
        </p:spPr>
      </p:pic>
      <p:sp>
        <p:nvSpPr>
          <p:cNvPr id="8" name="Rectangle 7"/>
          <p:cNvSpPr/>
          <p:nvPr/>
        </p:nvSpPr>
        <p:spPr>
          <a:xfrm>
            <a:off x="2566628" y="-1325830"/>
            <a:ext cx="865425" cy="696798"/>
          </a:xfrm>
          <a:prstGeom prst="rect">
            <a:avLst/>
          </a:prstGeom>
          <a:solidFill>
            <a:srgbClr val="289F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white"/>
              </a:solidFill>
              <a:effectLst/>
              <a:uLnTx/>
              <a:uFillTx/>
              <a:latin typeface="Segoe UI"/>
              <a:ea typeface="+mn-ea"/>
              <a:cs typeface="+mn-cs"/>
            </a:endParaRPr>
          </a:p>
        </p:txBody>
      </p:sp>
      <p:sp>
        <p:nvSpPr>
          <p:cNvPr id="9" name="Rectangle 8"/>
          <p:cNvSpPr/>
          <p:nvPr/>
        </p:nvSpPr>
        <p:spPr>
          <a:xfrm>
            <a:off x="3537827" y="-1325830"/>
            <a:ext cx="865425" cy="696798"/>
          </a:xfrm>
          <a:prstGeom prst="rect">
            <a:avLst/>
          </a:prstGeom>
          <a:solidFill>
            <a:srgbClr val="80B9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white"/>
              </a:solidFill>
              <a:effectLst/>
              <a:uLnTx/>
              <a:uFillTx/>
              <a:latin typeface="Segoe UI"/>
              <a:ea typeface="+mn-ea"/>
              <a:cs typeface="+mn-cs"/>
            </a:endParaRPr>
          </a:p>
        </p:txBody>
      </p:sp>
      <p:sp>
        <p:nvSpPr>
          <p:cNvPr id="10" name="Rectangle 9"/>
          <p:cNvSpPr/>
          <p:nvPr/>
        </p:nvSpPr>
        <p:spPr>
          <a:xfrm>
            <a:off x="4557106" y="-1325830"/>
            <a:ext cx="865425" cy="696798"/>
          </a:xfrm>
          <a:prstGeom prst="rect">
            <a:avLst/>
          </a:prstGeom>
          <a:solidFill>
            <a:srgbClr val="3C45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white"/>
              </a:solidFill>
              <a:effectLst/>
              <a:uLnTx/>
              <a:uFillTx/>
              <a:latin typeface="Segoe UI"/>
              <a:ea typeface="+mn-ea"/>
              <a:cs typeface="+mn-cs"/>
            </a:endParaRPr>
          </a:p>
        </p:txBody>
      </p:sp>
      <p:sp>
        <p:nvSpPr>
          <p:cNvPr id="11" name="Rectangle 10"/>
          <p:cNvSpPr/>
          <p:nvPr/>
        </p:nvSpPr>
        <p:spPr>
          <a:xfrm>
            <a:off x="5509073" y="-1325830"/>
            <a:ext cx="865425" cy="696798"/>
          </a:xfrm>
          <a:prstGeom prst="rect">
            <a:avLst/>
          </a:prstGeom>
          <a:solidFill>
            <a:srgbClr val="E34F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white"/>
              </a:solidFill>
              <a:effectLst/>
              <a:uLnTx/>
              <a:uFillTx/>
              <a:latin typeface="Segoe UI"/>
              <a:ea typeface="+mn-ea"/>
              <a:cs typeface="+mn-cs"/>
            </a:endParaRPr>
          </a:p>
        </p:txBody>
      </p:sp>
      <p:sp>
        <p:nvSpPr>
          <p:cNvPr id="12" name="Rectangle 11"/>
          <p:cNvSpPr/>
          <p:nvPr/>
        </p:nvSpPr>
        <p:spPr>
          <a:xfrm>
            <a:off x="6461039" y="-1325830"/>
            <a:ext cx="865425" cy="696798"/>
          </a:xfrm>
          <a:prstGeom prst="rect">
            <a:avLst/>
          </a:prstGeom>
          <a:solidFill>
            <a:srgbClr val="0171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white"/>
              </a:solidFill>
              <a:effectLst/>
              <a:uLnTx/>
              <a:uFillTx/>
              <a:latin typeface="Segoe UI"/>
              <a:ea typeface="+mn-ea"/>
              <a:cs typeface="+mn-cs"/>
            </a:endParaRPr>
          </a:p>
        </p:txBody>
      </p:sp>
      <p:sp>
        <p:nvSpPr>
          <p:cNvPr id="13" name="Rectangle 12"/>
          <p:cNvSpPr/>
          <p:nvPr/>
        </p:nvSpPr>
        <p:spPr>
          <a:xfrm>
            <a:off x="7451469" y="-1325830"/>
            <a:ext cx="865425" cy="696798"/>
          </a:xfrm>
          <a:prstGeom prst="rect">
            <a:avLst/>
          </a:prstGeom>
          <a:solidFill>
            <a:srgbClr val="1D43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white"/>
              </a:solidFill>
              <a:effectLst/>
              <a:uLnTx/>
              <a:uFillTx/>
              <a:latin typeface="Segoe UI"/>
              <a:ea typeface="+mn-ea"/>
              <a:cs typeface="+mn-cs"/>
            </a:endParaRPr>
          </a:p>
        </p:txBody>
      </p:sp>
      <p:sp>
        <p:nvSpPr>
          <p:cNvPr id="15" name="Rectangle 14"/>
          <p:cNvSpPr/>
          <p:nvPr/>
        </p:nvSpPr>
        <p:spPr>
          <a:xfrm>
            <a:off x="1" y="0"/>
            <a:ext cx="125762" cy="6994525"/>
          </a:xfrm>
          <a:prstGeom prst="rect">
            <a:avLst/>
          </a:prstGeom>
          <a:solidFill>
            <a:srgbClr val="6170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white"/>
              </a:solidFill>
              <a:effectLst/>
              <a:uLnTx/>
              <a:uFillTx/>
              <a:latin typeface="Segoe UI"/>
              <a:ea typeface="+mn-ea"/>
              <a:cs typeface="+mn-cs"/>
            </a:endParaRPr>
          </a:p>
        </p:txBody>
      </p:sp>
      <p:sp>
        <p:nvSpPr>
          <p:cNvPr id="18" name="Slide Number Placeholder 17"/>
          <p:cNvSpPr>
            <a:spLocks noGrp="1"/>
          </p:cNvSpPr>
          <p:nvPr>
            <p:ph type="sldNum" sz="quarter" idx="4"/>
          </p:nvPr>
        </p:nvSpPr>
        <p:spPr>
          <a:xfrm>
            <a:off x="9075833" y="6399062"/>
            <a:ext cx="2798207" cy="372394"/>
          </a:xfrm>
          <a:prstGeom prst="rect">
            <a:avLst/>
          </a:prstGeom>
        </p:spPr>
        <p:txBody>
          <a:bodyPr vert="horz" lIns="91440" tIns="45720" rIns="91440" bIns="45720" rtlCol="0" anchor="ctr"/>
          <a:lstStyle>
            <a:lvl1pPr algn="r">
              <a:defRPr lang="en-US" smtClean="0">
                <a:solidFill>
                  <a:srgbClr val="617081"/>
                </a:solidFill>
              </a:defRPr>
            </a:lvl1pPr>
          </a:lstStyle>
          <a:p>
            <a:pPr defTabSz="932563"/>
            <a:fld id="{0D099E2A-118A-4377-8F98-2DF40BCBA9FE}" type="slidenum">
              <a:rPr lang="en-US" smtClean="0"/>
              <a:pPr defTabSz="932563"/>
              <a:t>‹#›</a:t>
            </a:fld>
            <a:endParaRPr lang="en-US" dirty="0"/>
          </a:p>
        </p:txBody>
      </p:sp>
    </p:spTree>
    <p:extLst>
      <p:ext uri="{BB962C8B-B14F-4D97-AF65-F5344CB8AC3E}">
        <p14:creationId xmlns:p14="http://schemas.microsoft.com/office/powerpoint/2010/main" val="3890458605"/>
      </p:ext>
    </p:extLst>
  </p:cSld>
  <p:clrMap bg1="lt1" tx1="dk1" bg2="lt2" tx2="dk2" accent1="accent1" accent2="accent2" accent3="accent3" accent4="accent4" accent5="accent5" accent6="accent6" hlink="hlink" folHlink="folHlink"/>
  <p:sldLayoutIdLst>
    <p:sldLayoutId id="2147484617" r:id="rId1"/>
    <p:sldLayoutId id="2147484618" r:id="rId2"/>
    <p:sldLayoutId id="2147484619" r:id="rId3"/>
    <p:sldLayoutId id="2147484620" r:id="rId4"/>
    <p:sldLayoutId id="2147484621" r:id="rId5"/>
    <p:sldLayoutId id="2147484622" r:id="rId6"/>
    <p:sldLayoutId id="2147484623" r:id="rId7"/>
    <p:sldLayoutId id="2147484624" r:id="rId8"/>
    <p:sldLayoutId id="2147484625" r:id="rId9"/>
    <p:sldLayoutId id="2147484626" r:id="rId10"/>
    <p:sldLayoutId id="2147484627" r:id="rId11"/>
    <p:sldLayoutId id="2147484628" r:id="rId12"/>
    <p:sldLayoutId id="2147484629" r:id="rId13"/>
  </p:sldLayoutIdLst>
  <p:hf hdr="0" ftr="0" dt="0"/>
  <p:txStyles>
    <p:titleStyle>
      <a:lvl1pPr algn="l" defTabSz="932418" rtl="0" eaLnBrk="1" latinLnBrk="0" hangingPunct="1">
        <a:lnSpc>
          <a:spcPct val="90000"/>
        </a:lnSpc>
        <a:spcBef>
          <a:spcPct val="0"/>
        </a:spcBef>
        <a:buNone/>
        <a:defRPr sz="5506" kern="1200">
          <a:solidFill>
            <a:srgbClr val="289FD7"/>
          </a:solidFill>
          <a:latin typeface="+mj-lt"/>
          <a:ea typeface="+mj-ea"/>
          <a:cs typeface="+mj-cs"/>
        </a:defRPr>
      </a:lvl1pPr>
    </p:titleStyle>
    <p:bodyStyle>
      <a:lvl1pPr marL="233104" indent="-233104" algn="l" defTabSz="932418" rtl="0" eaLnBrk="1" latinLnBrk="0" hangingPunct="1">
        <a:lnSpc>
          <a:spcPct val="90000"/>
        </a:lnSpc>
        <a:spcBef>
          <a:spcPts val="1020"/>
        </a:spcBef>
        <a:buFont typeface="Arial" panose="020B0604020202020204" pitchFamily="34" charset="0"/>
        <a:buChar char="•"/>
        <a:defRPr sz="3672" kern="1200">
          <a:solidFill>
            <a:schemeClr val="bg1"/>
          </a:solidFill>
          <a:latin typeface="+mn-lt"/>
          <a:ea typeface="+mn-ea"/>
          <a:cs typeface="+mn-cs"/>
        </a:defRPr>
      </a:lvl1pPr>
      <a:lvl2pPr marL="699313" indent="-233104" algn="l" defTabSz="932418" rtl="0" eaLnBrk="1" latinLnBrk="0" hangingPunct="1">
        <a:lnSpc>
          <a:spcPct val="90000"/>
        </a:lnSpc>
        <a:spcBef>
          <a:spcPts val="510"/>
        </a:spcBef>
        <a:buFont typeface="Arial" panose="020B0604020202020204" pitchFamily="34" charset="0"/>
        <a:buChar char="•"/>
        <a:defRPr sz="3264" kern="1200">
          <a:solidFill>
            <a:schemeClr val="bg1"/>
          </a:solidFill>
          <a:latin typeface="+mn-lt"/>
          <a:ea typeface="+mn-ea"/>
          <a:cs typeface="+mn-cs"/>
        </a:defRPr>
      </a:lvl2pPr>
      <a:lvl3pPr marL="1165522" indent="-233104" algn="l" defTabSz="932418" rtl="0" eaLnBrk="1" latinLnBrk="0" hangingPunct="1">
        <a:lnSpc>
          <a:spcPct val="90000"/>
        </a:lnSpc>
        <a:spcBef>
          <a:spcPts val="510"/>
        </a:spcBef>
        <a:buFont typeface="Arial" panose="020B0604020202020204" pitchFamily="34" charset="0"/>
        <a:buChar char="•"/>
        <a:defRPr sz="2856" kern="1200">
          <a:solidFill>
            <a:schemeClr val="bg1"/>
          </a:solidFill>
          <a:latin typeface="+mn-lt"/>
          <a:ea typeface="+mn-ea"/>
          <a:cs typeface="+mn-cs"/>
        </a:defRPr>
      </a:lvl3pPr>
      <a:lvl4pPr marL="1631731" indent="-233104" algn="l" defTabSz="932418" rtl="0" eaLnBrk="1" latinLnBrk="0" hangingPunct="1">
        <a:lnSpc>
          <a:spcPct val="90000"/>
        </a:lnSpc>
        <a:spcBef>
          <a:spcPts val="510"/>
        </a:spcBef>
        <a:buFont typeface="Arial" panose="020B0604020202020204" pitchFamily="34" charset="0"/>
        <a:buChar char="•"/>
        <a:defRPr sz="2448" kern="1200">
          <a:solidFill>
            <a:schemeClr val="bg1"/>
          </a:solidFill>
          <a:latin typeface="+mn-lt"/>
          <a:ea typeface="+mn-ea"/>
          <a:cs typeface="+mn-cs"/>
        </a:defRPr>
      </a:lvl4pPr>
      <a:lvl5pPr marL="2097939" indent="-233104" algn="l" defTabSz="932418" rtl="0" eaLnBrk="1" latinLnBrk="0" hangingPunct="1">
        <a:lnSpc>
          <a:spcPct val="90000"/>
        </a:lnSpc>
        <a:spcBef>
          <a:spcPts val="510"/>
        </a:spcBef>
        <a:buFont typeface="Arial" panose="020B0604020202020204" pitchFamily="34" charset="0"/>
        <a:buChar char="•"/>
        <a:defRPr sz="2448" kern="1200">
          <a:solidFill>
            <a:schemeClr val="bg1"/>
          </a:solidFill>
          <a:latin typeface="+mn-lt"/>
          <a:ea typeface="+mn-ea"/>
          <a:cs typeface="+mn-cs"/>
        </a:defRPr>
      </a:lvl5pPr>
      <a:lvl6pPr marL="2564149" indent="-233104" algn="l" defTabSz="93241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357" indent="-233104" algn="l" defTabSz="93241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6565" indent="-233104" algn="l" defTabSz="93241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2774" indent="-233104" algn="l" defTabSz="93241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418" rtl="0" eaLnBrk="1" latinLnBrk="0" hangingPunct="1">
        <a:defRPr sz="1836" kern="1200">
          <a:solidFill>
            <a:schemeClr val="tx1"/>
          </a:solidFill>
          <a:latin typeface="+mn-lt"/>
          <a:ea typeface="+mn-ea"/>
          <a:cs typeface="+mn-cs"/>
        </a:defRPr>
      </a:lvl1pPr>
      <a:lvl2pPr marL="466209" algn="l" defTabSz="932418" rtl="0" eaLnBrk="1" latinLnBrk="0" hangingPunct="1">
        <a:defRPr sz="1836" kern="1200">
          <a:solidFill>
            <a:schemeClr val="tx1"/>
          </a:solidFill>
          <a:latin typeface="+mn-lt"/>
          <a:ea typeface="+mn-ea"/>
          <a:cs typeface="+mn-cs"/>
        </a:defRPr>
      </a:lvl2pPr>
      <a:lvl3pPr marL="932418" algn="l" defTabSz="932418" rtl="0" eaLnBrk="1" latinLnBrk="0" hangingPunct="1">
        <a:defRPr sz="1836" kern="1200">
          <a:solidFill>
            <a:schemeClr val="tx1"/>
          </a:solidFill>
          <a:latin typeface="+mn-lt"/>
          <a:ea typeface="+mn-ea"/>
          <a:cs typeface="+mn-cs"/>
        </a:defRPr>
      </a:lvl3pPr>
      <a:lvl4pPr marL="1398627" algn="l" defTabSz="932418" rtl="0" eaLnBrk="1" latinLnBrk="0" hangingPunct="1">
        <a:defRPr sz="1836" kern="1200">
          <a:solidFill>
            <a:schemeClr val="tx1"/>
          </a:solidFill>
          <a:latin typeface="+mn-lt"/>
          <a:ea typeface="+mn-ea"/>
          <a:cs typeface="+mn-cs"/>
        </a:defRPr>
      </a:lvl4pPr>
      <a:lvl5pPr marL="1864835" algn="l" defTabSz="932418" rtl="0" eaLnBrk="1" latinLnBrk="0" hangingPunct="1">
        <a:defRPr sz="1836" kern="1200">
          <a:solidFill>
            <a:schemeClr val="tx1"/>
          </a:solidFill>
          <a:latin typeface="+mn-lt"/>
          <a:ea typeface="+mn-ea"/>
          <a:cs typeface="+mn-cs"/>
        </a:defRPr>
      </a:lvl5pPr>
      <a:lvl6pPr marL="2331044" algn="l" defTabSz="932418" rtl="0" eaLnBrk="1" latinLnBrk="0" hangingPunct="1">
        <a:defRPr sz="1836" kern="1200">
          <a:solidFill>
            <a:schemeClr val="tx1"/>
          </a:solidFill>
          <a:latin typeface="+mn-lt"/>
          <a:ea typeface="+mn-ea"/>
          <a:cs typeface="+mn-cs"/>
        </a:defRPr>
      </a:lvl6pPr>
      <a:lvl7pPr marL="2797253" algn="l" defTabSz="932418" rtl="0" eaLnBrk="1" latinLnBrk="0" hangingPunct="1">
        <a:defRPr sz="1836" kern="1200">
          <a:solidFill>
            <a:schemeClr val="tx1"/>
          </a:solidFill>
          <a:latin typeface="+mn-lt"/>
          <a:ea typeface="+mn-ea"/>
          <a:cs typeface="+mn-cs"/>
        </a:defRPr>
      </a:lvl7pPr>
      <a:lvl8pPr marL="3263461" algn="l" defTabSz="932418" rtl="0" eaLnBrk="1" latinLnBrk="0" hangingPunct="1">
        <a:defRPr sz="1836" kern="1200">
          <a:solidFill>
            <a:schemeClr val="tx1"/>
          </a:solidFill>
          <a:latin typeface="+mn-lt"/>
          <a:ea typeface="+mn-ea"/>
          <a:cs typeface="+mn-cs"/>
        </a:defRPr>
      </a:lvl8pPr>
      <a:lvl9pPr marL="3729669" algn="l" defTabSz="932418" rtl="0" eaLnBrk="1" latinLnBrk="0" hangingPunct="1">
        <a:defRPr sz="1836"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dirty="0"/>
              <a:t>Click to edit Master text styles</a:t>
            </a:r>
          </a:p>
          <a:p>
            <a:pPr marL="584200" marR="0" lvl="1" indent="-2413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dirty="0"/>
              <a:t>Second level</a:t>
            </a:r>
          </a:p>
          <a:p>
            <a:pPr lvl="2"/>
            <a:r>
              <a:rPr lang="en-US" dirty="0"/>
              <a:t>Third level</a:t>
            </a:r>
          </a:p>
          <a:p>
            <a:pPr lvl="3"/>
            <a:r>
              <a:rPr lang="en-US" dirty="0"/>
              <a:t>Fourth level</a:t>
            </a:r>
          </a:p>
          <a:p>
            <a:pPr lvl="4"/>
            <a:r>
              <a:rPr lang="en-US" dirty="0"/>
              <a:t>Fifth level</a:t>
            </a:r>
          </a:p>
        </p:txBody>
      </p:sp>
      <p:grpSp>
        <p:nvGrpSpPr>
          <p:cNvPr id="3" name="Group 2"/>
          <p:cNvGrpSpPr/>
          <p:nvPr userDrawn="1"/>
        </p:nvGrpSpPr>
        <p:grpSpPr>
          <a:xfrm>
            <a:off x="12618967" y="0"/>
            <a:ext cx="952401" cy="5766967"/>
            <a:chOff x="12618967" y="0"/>
            <a:chExt cx="952401" cy="5766967"/>
          </a:xfrm>
        </p:grpSpPr>
        <p:grpSp>
          <p:nvGrpSpPr>
            <p:cNvPr id="19" name="Group 18"/>
            <p:cNvGrpSpPr/>
            <p:nvPr userDrawn="1"/>
          </p:nvGrpSpPr>
          <p:grpSpPr>
            <a:xfrm rot="5400000">
              <a:off x="11584220" y="1040742"/>
              <a:ext cx="2698730" cy="629236"/>
              <a:chOff x="1584344" y="4543426"/>
              <a:chExt cx="2698730" cy="629236"/>
            </a:xfrm>
          </p:grpSpPr>
          <p:sp>
            <p:nvSpPr>
              <p:cNvPr id="25" name="Rectangle 24"/>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err="1">
                    <a:gradFill>
                      <a:gsLst>
                        <a:gs pos="0">
                          <a:srgbClr val="FFFFFF"/>
                        </a:gs>
                        <a:gs pos="100000">
                          <a:srgbClr val="FFFFFF"/>
                        </a:gs>
                      </a:gsLst>
                      <a:lin ang="5400000" scaled="0"/>
                    </a:gradFill>
                    <a:latin typeface="+mn-lt"/>
                    <a:ea typeface="Segoe UI" pitchFamily="34" charset="0"/>
                    <a:cs typeface="Segoe UI" pitchFamily="34" charset="0"/>
                  </a:rPr>
                  <a:t>Oragen</a:t>
                </a:r>
                <a:endPar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endParaRPr>
              </a:p>
              <a:p>
                <a:pPr algn="l" defTabSz="932472"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a:t>
                </a:r>
                <a:r>
                  <a:rPr lang="en-US" sz="500" baseline="0" dirty="0">
                    <a:gradFill>
                      <a:gsLst>
                        <a:gs pos="0">
                          <a:srgbClr val="FFFFFF"/>
                        </a:gs>
                        <a:gs pos="100000">
                          <a:srgbClr val="FFFFFF"/>
                        </a:gs>
                      </a:gsLst>
                      <a:lin ang="5400000" scaled="0"/>
                    </a:gradFill>
                    <a:ea typeface="Segoe UI" pitchFamily="34" charset="0"/>
                    <a:cs typeface="Segoe UI" pitchFamily="34" charset="0"/>
                  </a:rPr>
                  <a:t>216 G:59 B:1</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marL="0" algn="l" defTabSz="932472" rtl="0" eaLnBrk="1" fontAlgn="base" latinLnBrk="0" hangingPunct="1">
                  <a:lnSpc>
                    <a:spcPct val="100000"/>
                  </a:lnSpc>
                  <a:spcBef>
                    <a:spcPct val="0"/>
                  </a:spcBef>
                  <a:spcAft>
                    <a:spcPct val="0"/>
                  </a:spcAft>
                </a:pPr>
                <a:r>
                  <a:rPr lang="en-US" sz="500" kern="1200" dirty="0">
                    <a:gradFill>
                      <a:gsLst>
                        <a:gs pos="2092">
                          <a:srgbClr val="F8F8F8"/>
                        </a:gs>
                        <a:gs pos="10042">
                          <a:srgbClr val="F8F8F8"/>
                        </a:gs>
                      </a:gsLst>
                      <a:lin ang="5400000" scaled="0"/>
                    </a:gradFill>
                    <a:latin typeface="+mn-lt"/>
                    <a:ea typeface="Segoe UI" pitchFamily="34" charset="0"/>
                    <a:cs typeface="Segoe UI" pitchFamily="34" charset="0"/>
                  </a:rPr>
                  <a:t>R:0 G:120 B:215</a:t>
                </a:r>
              </a:p>
            </p:txBody>
          </p:sp>
          <p:sp>
            <p:nvSpPr>
              <p:cNvPr id="27" name="Rectangle 26"/>
              <p:cNvSpPr/>
              <p:nvPr userDrawn="1"/>
            </p:nvSpPr>
            <p:spPr bwMode="auto">
              <a:xfrm>
                <a:off x="3413144"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Gray</a:t>
                </a:r>
              </a:p>
              <a:p>
                <a:pPr marL="0" algn="l" defTabSz="932472" rtl="0" eaLnBrk="1" fontAlgn="base" latinLnBrk="0" hangingPunct="1">
                  <a:lnSpc>
                    <a:spcPct val="100000"/>
                  </a:lnSpc>
                  <a:spcBef>
                    <a:spcPct val="0"/>
                  </a:spcBef>
                  <a:spcAft>
                    <a:spcPct val="0"/>
                  </a:spcAft>
                </a:pPr>
                <a:r>
                  <a:rPr lang="en-US" sz="500" b="0" kern="1200" baseline="0" dirty="0">
                    <a:gradFill>
                      <a:gsLst>
                        <a:gs pos="37168">
                          <a:srgbClr val="292929"/>
                        </a:gs>
                        <a:gs pos="72000">
                          <a:srgbClr val="292929"/>
                        </a:gs>
                      </a:gsLst>
                      <a:lin ang="5400000" scaled="0"/>
                    </a:gradFill>
                    <a:latin typeface="+mn-lt"/>
                    <a:ea typeface="Segoe UI" pitchFamily="34" charset="0"/>
                    <a:cs typeface="Segoe UI" pitchFamily="34" charset="0"/>
                  </a:rPr>
                  <a:t>R:210 G:210 B:210</a:t>
                </a:r>
              </a:p>
            </p:txBody>
          </p:sp>
          <p:sp>
            <p:nvSpPr>
              <p:cNvPr id="28" name="Rectangle 27"/>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Orange</a:t>
                </a:r>
              </a:p>
              <a:p>
                <a:pPr marL="0" algn="l" defTabSz="932472" rtl="0" eaLnBrk="1" fontAlgn="base" latinLnBrk="0" hangingPunct="1">
                  <a:lnSpc>
                    <a:spcPct val="100000"/>
                  </a:lnSpc>
                  <a:spcBef>
                    <a:spcPct val="0"/>
                  </a:spcBef>
                  <a:spcAft>
                    <a:spcPct val="0"/>
                  </a:spcAft>
                </a:pPr>
                <a:r>
                  <a:rPr lang="en-US" sz="500" kern="1200" dirty="0">
                    <a:gradFill>
                      <a:gsLst>
                        <a:gs pos="37168">
                          <a:srgbClr val="292929"/>
                        </a:gs>
                        <a:gs pos="72000">
                          <a:srgbClr val="292929"/>
                        </a:gs>
                      </a:gsLst>
                      <a:lin ang="5400000" scaled="0"/>
                    </a:gradFill>
                    <a:latin typeface="+mn-lt"/>
                    <a:ea typeface="Segoe UI" pitchFamily="34" charset="0"/>
                    <a:cs typeface="Segoe UI" pitchFamily="34" charset="0"/>
                  </a:rPr>
                  <a:t>R:255 G:140 B:0</a:t>
                </a:r>
              </a:p>
            </p:txBody>
          </p:sp>
          <p:sp>
            <p:nvSpPr>
              <p:cNvPr id="29" name="Rectangle 28"/>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Blue</a:t>
                </a:r>
              </a:p>
              <a:p>
                <a:pPr marL="0" algn="l" defTabSz="932472" rtl="0" eaLnBrk="1" fontAlgn="base" latinLnBrk="0" hangingPunct="1">
                  <a:lnSpc>
                    <a:spcPct val="100000"/>
                  </a:lnSpc>
                  <a:spcBef>
                    <a:spcPct val="0"/>
                  </a:spcBef>
                  <a:spcAft>
                    <a:spcPct val="0"/>
                  </a:spcAft>
                </a:pPr>
                <a:r>
                  <a:rPr lang="en-US" sz="500" b="0" kern="1200" baseline="0" dirty="0">
                    <a:gradFill>
                      <a:gsLst>
                        <a:gs pos="37168">
                          <a:srgbClr val="292929"/>
                        </a:gs>
                        <a:gs pos="72000">
                          <a:srgbClr val="292929"/>
                        </a:gs>
                      </a:gsLst>
                      <a:lin ang="5400000" scaled="0"/>
                    </a:gradFill>
                    <a:latin typeface="+mn-lt"/>
                    <a:ea typeface="Segoe UI" pitchFamily="34" charset="0"/>
                    <a:cs typeface="Segoe UI" pitchFamily="34" charset="0"/>
                  </a:rPr>
                  <a:t>R:16 G:124 B:16</a:t>
                </a:r>
              </a:p>
            </p:txBody>
          </p:sp>
          <p:sp>
            <p:nvSpPr>
              <p:cNvPr id="30" name="Rectangle 29"/>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Yellow</a:t>
                </a:r>
              </a:p>
              <a:p>
                <a:pPr marL="0" algn="l" defTabSz="932472" rtl="0" eaLnBrk="1" fontAlgn="base" latinLnBrk="0" hangingPunct="1">
                  <a:lnSpc>
                    <a:spcPct val="100000"/>
                  </a:lnSpc>
                  <a:spcBef>
                    <a:spcPct val="0"/>
                  </a:spcBef>
                  <a:spcAft>
                    <a:spcPct val="0"/>
                  </a:spcAft>
                </a:pPr>
                <a:r>
                  <a:rPr lang="en-US" sz="500" b="0" kern="1200" baseline="0" dirty="0">
                    <a:gradFill>
                      <a:gsLst>
                        <a:gs pos="37168">
                          <a:srgbClr val="292929"/>
                        </a:gs>
                        <a:gs pos="72000">
                          <a:srgbClr val="292929"/>
                        </a:gs>
                      </a:gsLst>
                      <a:lin ang="5400000" scaled="0"/>
                    </a:gradFill>
                    <a:latin typeface="+mn-lt"/>
                    <a:ea typeface="Segoe UI" pitchFamily="34" charset="0"/>
                    <a:cs typeface="Segoe UI" pitchFamily="34" charset="0"/>
                  </a:rPr>
                  <a:t>R:255 G:185 B:0</a:t>
                </a:r>
              </a:p>
            </p:txBody>
          </p:sp>
        </p:grpSp>
        <p:sp>
          <p:nvSpPr>
            <p:cNvPr id="20" name="TextBox 19"/>
            <p:cNvSpPr txBox="1"/>
            <p:nvPr userDrawn="1"/>
          </p:nvSpPr>
          <p:spPr>
            <a:xfrm rot="5400000">
              <a:off x="12988035" y="260168"/>
              <a:ext cx="843501" cy="323165"/>
            </a:xfrm>
            <a:prstGeom prst="rect">
              <a:avLst/>
            </a:prstGeom>
            <a:noFill/>
          </p:spPr>
          <p:txBody>
            <a:bodyPr wrap="none" lIns="0" tIns="91440" rIns="182880" bIns="91440" rtlCol="0">
              <a:spAutoFit/>
            </a:bodyPr>
            <a:lstStyle/>
            <a:p>
              <a:pPr marL="0" algn="l" defTabSz="932742" rtl="0" eaLnBrk="1" latinLnBrk="0" hangingPunct="1">
                <a:lnSpc>
                  <a:spcPct val="90000"/>
                </a:lnSpc>
                <a:spcAft>
                  <a:spcPts val="600"/>
                </a:spcAft>
              </a:pPr>
              <a:r>
                <a:rPr lang="en-US" sz="1000" kern="1200" dirty="0">
                  <a:gradFill>
                    <a:gsLst>
                      <a:gs pos="82301">
                        <a:srgbClr val="292929"/>
                      </a:gs>
                      <a:gs pos="62000">
                        <a:srgbClr val="292929"/>
                      </a:gs>
                    </a:gsLst>
                    <a:lin ang="5400000" scaled="0"/>
                  </a:gradFill>
                  <a:latin typeface="+mn-lt"/>
                  <a:ea typeface="+mn-ea"/>
                  <a:cs typeface="+mn-cs"/>
                </a:rPr>
                <a:t>Main colors</a:t>
              </a:r>
            </a:p>
          </p:txBody>
        </p:sp>
        <p:sp>
          <p:nvSpPr>
            <p:cNvPr id="21" name="TextBox 20"/>
            <p:cNvSpPr txBox="1"/>
            <p:nvPr userDrawn="1"/>
          </p:nvSpPr>
          <p:spPr>
            <a:xfrm rot="5400000">
              <a:off x="11742070" y="4230580"/>
              <a:ext cx="2656496" cy="323165"/>
            </a:xfrm>
            <a:prstGeom prst="rect">
              <a:avLst/>
            </a:prstGeom>
            <a:noFill/>
          </p:spPr>
          <p:txBody>
            <a:bodyPr wrap="none" lIns="0" tIns="91440" rIns="182880" bIns="91440" rtlCol="0">
              <a:spAutoFit/>
            </a:bodyPr>
            <a:lstStyle/>
            <a:p>
              <a:pPr marL="0" algn="l" defTabSz="932742" rtl="0" eaLnBrk="1" latinLnBrk="0" hangingPunct="1">
                <a:lnSpc>
                  <a:spcPct val="90000"/>
                </a:lnSpc>
                <a:spcAft>
                  <a:spcPts val="600"/>
                </a:spcAft>
              </a:pPr>
              <a:r>
                <a:rPr lang="en-US" sz="1000" kern="1200" dirty="0">
                  <a:gradFill>
                    <a:gsLst>
                      <a:gs pos="82301">
                        <a:srgbClr val="292929"/>
                      </a:gs>
                      <a:gs pos="62000">
                        <a:srgbClr val="292929"/>
                      </a:gs>
                    </a:gsLst>
                    <a:lin ang="5400000" scaled="0"/>
                  </a:gradFill>
                  <a:latin typeface="+mn-lt"/>
                  <a:ea typeface="+mn-ea"/>
                  <a:cs typeface="+mn-cs"/>
                </a:rPr>
                <a:t>Secondary colors (use only when necessary)</a:t>
              </a:r>
            </a:p>
          </p:txBody>
        </p:sp>
        <p:sp>
          <p:nvSpPr>
            <p:cNvPr id="22" name="Rectangle 21"/>
            <p:cNvSpPr/>
            <p:nvPr userDrawn="1"/>
          </p:nvSpPr>
          <p:spPr bwMode="auto">
            <a:xfrm rot="5400000">
              <a:off x="12328888" y="5187119"/>
              <a:ext cx="869930" cy="289766"/>
            </a:xfrm>
            <a:prstGeom prst="rect">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Green </a:t>
              </a:r>
            </a:p>
            <a:p>
              <a:pPr marL="0" algn="l" defTabSz="932472" rtl="0" eaLnBrk="1" fontAlgn="base" latinLnBrk="0" hangingPunct="1">
                <a:lnSpc>
                  <a:spcPct val="100000"/>
                </a:lnSpc>
                <a:spcBef>
                  <a:spcPct val="0"/>
                </a:spcBef>
                <a:spcAft>
                  <a:spcPct val="0"/>
                </a:spcAft>
              </a:pPr>
              <a:r>
                <a:rPr lang="en-US" sz="500" b="0" kern="1200" baseline="0" dirty="0">
                  <a:gradFill>
                    <a:gsLst>
                      <a:gs pos="37168">
                        <a:srgbClr val="292929"/>
                      </a:gs>
                      <a:gs pos="72000">
                        <a:srgbClr val="292929"/>
                      </a:gs>
                    </a:gsLst>
                    <a:lin ang="5400000" scaled="0"/>
                  </a:gradFill>
                  <a:latin typeface="+mn-lt"/>
                  <a:ea typeface="Segoe UI" pitchFamily="34" charset="0"/>
                  <a:cs typeface="Segoe UI" pitchFamily="34" charset="0"/>
                </a:rPr>
                <a:t>R:168 G:216 B:10</a:t>
              </a:r>
            </a:p>
          </p:txBody>
        </p:sp>
        <p:sp>
          <p:nvSpPr>
            <p:cNvPr id="31" name="Rectangle 30"/>
            <p:cNvSpPr/>
            <p:nvPr userDrawn="1"/>
          </p:nvSpPr>
          <p:spPr bwMode="auto">
            <a:xfrm rot="5400000">
              <a:off x="12328888" y="4270558"/>
              <a:ext cx="869930" cy="289766"/>
            </a:xfrm>
            <a:prstGeom prst="rect">
              <a:avLst/>
            </a:prstGeom>
            <a:solidFill>
              <a:srgbClr val="A8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Red</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168 G:0 B:0</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32" name="Rectangle 31"/>
            <p:cNvSpPr/>
            <p:nvPr userDrawn="1"/>
          </p:nvSpPr>
          <p:spPr bwMode="auto">
            <a:xfrm rot="5400000">
              <a:off x="12328888" y="3353997"/>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R0 G32 B80</a:t>
              </a:r>
            </a:p>
          </p:txBody>
        </p:sp>
      </p:grpSp>
    </p:spTree>
    <p:extLst>
      <p:ext uri="{BB962C8B-B14F-4D97-AF65-F5344CB8AC3E}">
        <p14:creationId xmlns:p14="http://schemas.microsoft.com/office/powerpoint/2010/main" val="4017043311"/>
      </p:ext>
    </p:extLst>
  </p:cSld>
  <p:clrMap bg1="dk1" tx1="lt1" bg2="dk2" tx2="lt2" accent1="accent1" accent2="accent2" accent3="accent3" accent4="accent4" accent5="accent5" accent6="accent6" hlink="hlink" folHlink="folHlink"/>
  <p:sldLayoutIdLst>
    <p:sldLayoutId id="2147484631" r:id="rId1"/>
    <p:sldLayoutId id="2147484632" r:id="rId2"/>
    <p:sldLayoutId id="2147484633" r:id="rId3"/>
    <p:sldLayoutId id="2147484634" r:id="rId4"/>
    <p:sldLayoutId id="2147484635" r:id="rId5"/>
    <p:sldLayoutId id="2147484636" r:id="rId6"/>
    <p:sldLayoutId id="2147484637" r:id="rId7"/>
    <p:sldLayoutId id="2147484638" r:id="rId8"/>
    <p:sldLayoutId id="2147484639" r:id="rId9"/>
    <p:sldLayoutId id="2147484640" r:id="rId10"/>
    <p:sldLayoutId id="2147484641" r:id="rId11"/>
    <p:sldLayoutId id="2147484642" r:id="rId12"/>
    <p:sldLayoutId id="2147484643" r:id="rId13"/>
    <p:sldLayoutId id="2147484644" r:id="rId14"/>
    <p:sldLayoutId id="2147484645" r:id="rId15"/>
    <p:sldLayoutId id="2147484646" r:id="rId16"/>
    <p:sldLayoutId id="2147484647" r:id="rId17"/>
    <p:sldLayoutId id="2147484648" r:id="rId18"/>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4000" kern="1200" spc="0" baseline="0" dirty="0" smtClean="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0205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34" cstate="email">
            <a:extLst>
              <a:ext uri="{28A0092B-C50C-407E-A947-70E740481C1C}">
                <a14:useLocalDpi xmlns:a14="http://schemas.microsoft.com/office/drawing/2010/main" val="0"/>
              </a:ext>
            </a:extLst>
          </a:blip>
          <a:stretch>
            <a:fillRect/>
          </a:stretch>
        </p:blipFill>
        <p:spPr>
          <a:xfrm rot="5400000">
            <a:off x="10532394" y="1944335"/>
            <a:ext cx="4298019" cy="409351"/>
          </a:xfrm>
          <a:prstGeom prst="rect">
            <a:avLst/>
          </a:prstGeom>
        </p:spPr>
      </p:pic>
    </p:spTree>
    <p:extLst>
      <p:ext uri="{BB962C8B-B14F-4D97-AF65-F5344CB8AC3E}">
        <p14:creationId xmlns:p14="http://schemas.microsoft.com/office/powerpoint/2010/main" val="219843269"/>
      </p:ext>
    </p:extLst>
  </p:cSld>
  <p:clrMap bg1="dk1" tx1="lt1" bg2="dk2" tx2="lt2" accent1="accent1" accent2="accent2" accent3="accent3" accent4="accent4" accent5="accent5" accent6="accent6" hlink="hlink" folHlink="folHlink"/>
  <p:sldLayoutIdLst>
    <p:sldLayoutId id="2147484303" r:id="rId1"/>
    <p:sldLayoutId id="2147484304" r:id="rId2"/>
    <p:sldLayoutId id="2147484305" r:id="rId3"/>
    <p:sldLayoutId id="2147484306" r:id="rId4"/>
    <p:sldLayoutId id="2147484307" r:id="rId5"/>
    <p:sldLayoutId id="2147484308" r:id="rId6"/>
    <p:sldLayoutId id="2147484309" r:id="rId7"/>
    <p:sldLayoutId id="2147484310" r:id="rId8"/>
    <p:sldLayoutId id="2147484311" r:id="rId9"/>
    <p:sldLayoutId id="2147484312" r:id="rId10"/>
    <p:sldLayoutId id="2147484313" r:id="rId11"/>
    <p:sldLayoutId id="2147484314" r:id="rId12"/>
    <p:sldLayoutId id="2147484315" r:id="rId13"/>
    <p:sldLayoutId id="2147484316" r:id="rId14"/>
    <p:sldLayoutId id="2147484317" r:id="rId15"/>
    <p:sldLayoutId id="2147484318" r:id="rId16"/>
    <p:sldLayoutId id="2147484319" r:id="rId17"/>
    <p:sldLayoutId id="2147484320" r:id="rId18"/>
    <p:sldLayoutId id="2147484321" r:id="rId19"/>
    <p:sldLayoutId id="2147484322" r:id="rId20"/>
    <p:sldLayoutId id="2147484323" r:id="rId21"/>
    <p:sldLayoutId id="2147484324" r:id="rId22"/>
    <p:sldLayoutId id="2147484325" r:id="rId23"/>
    <p:sldLayoutId id="2147484326" r:id="rId24"/>
    <p:sldLayoutId id="2147484327" r:id="rId25"/>
    <p:sldLayoutId id="2147484328" r:id="rId26"/>
    <p:sldLayoutId id="2147484329" r:id="rId27"/>
    <p:sldLayoutId id="2147484330" r:id="rId28"/>
    <p:sldLayoutId id="2147484331" r:id="rId29"/>
    <p:sldLayoutId id="2147484332" r:id="rId30"/>
    <p:sldLayoutId id="2147484333" r:id="rId31"/>
    <p:sldLayoutId id="2147484334" r:id="rId32"/>
  </p:sldLayoutIdLst>
  <p:transition>
    <p:fade/>
  </p:transition>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
          <a:schemeClr val="tx1"/>
        </a:buClr>
        <a:buSzPct val="100000"/>
        <a:buFontTx/>
        <a:buBlip>
          <a:blip r:embed="rId35"/>
        </a:buBlip>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100000"/>
        <a:buFontTx/>
        <a:buBlip>
          <a:blip r:embed="rId35"/>
        </a:buBlip>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100000"/>
        <a:buFontTx/>
        <a:buBlip>
          <a:blip r:embed="rId35"/>
        </a:buBlip>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100000"/>
        <a:buFontTx/>
        <a:buBlip>
          <a:blip r:embed="rId35"/>
        </a:buBlip>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100000"/>
        <a:buFontTx/>
        <a:buBlip>
          <a:blip r:embed="rId35"/>
        </a:buBlip>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95435635"/>
      </p:ext>
    </p:extLst>
  </p:cSld>
  <p:clrMap bg1="lt1" tx1="dk1" bg2="lt2" tx2="dk2" accent1="accent1" accent2="accent2" accent3="accent3" accent4="accent4" accent5="accent5" accent6="accent6" hlink="hlink" folHlink="folHlink"/>
  <p:sldLayoutIdLst>
    <p:sldLayoutId id="2147484336" r:id="rId1"/>
    <p:sldLayoutId id="2147484337" r:id="rId2"/>
    <p:sldLayoutId id="2147484338" r:id="rId3"/>
    <p:sldLayoutId id="2147484339" r:id="rId4"/>
    <p:sldLayoutId id="2147484340" r:id="rId5"/>
    <p:sldLayoutId id="2147484341" r:id="rId6"/>
    <p:sldLayoutId id="2147484342" r:id="rId7"/>
    <p:sldLayoutId id="2147484343" r:id="rId8"/>
    <p:sldLayoutId id="2147484344" r:id="rId9"/>
    <p:sldLayoutId id="2147484345" r:id="rId10"/>
    <p:sldLayoutId id="2147484346" r:id="rId11"/>
    <p:sldLayoutId id="2147484347" r:id="rId12"/>
    <p:sldLayoutId id="2147484348" r:id="rId13"/>
    <p:sldLayoutId id="2147484349" r:id="rId14"/>
    <p:sldLayoutId id="2147484350" r:id="rId15"/>
  </p:sldLayoutIdLst>
  <p:hf hdr="0" dt="0"/>
  <p:txStyles>
    <p:titleStyle>
      <a:lvl1pPr algn="l" defTabSz="932327" rtl="0" eaLnBrk="1" latinLnBrk="0" hangingPunct="1">
        <a:lnSpc>
          <a:spcPct val="90000"/>
        </a:lnSpc>
        <a:spcBef>
          <a:spcPct val="0"/>
        </a:spcBef>
        <a:buNone/>
        <a:defRPr lang="en-US" sz="5304" b="0" kern="1200" cap="none" spc="-102" baseline="0" dirty="0">
          <a:ln w="3175">
            <a:noFill/>
          </a:ln>
          <a:solidFill>
            <a:srgbClr val="616161"/>
          </a:solidFill>
          <a:effectLst/>
          <a:latin typeface="Segoe UI Light"/>
          <a:ea typeface="+mn-ea"/>
          <a:cs typeface="Segoe ui light (Headings)"/>
        </a:defRPr>
      </a:lvl1pPr>
    </p:titleStyle>
    <p:bodyStyle>
      <a:lvl1pPr marL="408208" indent="-408208" algn="l" defTabSz="544277" rtl="0" eaLnBrk="1" latinLnBrk="0" hangingPunct="1">
        <a:spcBef>
          <a:spcPct val="20000"/>
        </a:spcBef>
        <a:buFont typeface="Arial"/>
        <a:buChar char="•"/>
        <a:defRPr sz="1768" kern="1200">
          <a:solidFill>
            <a:schemeClr val="tx1"/>
          </a:solidFill>
          <a:latin typeface="Segoe"/>
          <a:ea typeface="+mn-ea"/>
          <a:cs typeface="Segoe"/>
        </a:defRPr>
      </a:lvl1pPr>
      <a:lvl2pPr marL="884449" indent="-340174" algn="l" defTabSz="544277" rtl="0" eaLnBrk="1" latinLnBrk="0" hangingPunct="1">
        <a:spcBef>
          <a:spcPct val="20000"/>
        </a:spcBef>
        <a:buFont typeface="Arial"/>
        <a:buChar char="–"/>
        <a:defRPr sz="1768" kern="1200">
          <a:solidFill>
            <a:schemeClr val="tx1"/>
          </a:solidFill>
          <a:latin typeface="Segoe"/>
          <a:ea typeface="+mn-ea"/>
          <a:cs typeface="Segoe"/>
        </a:defRPr>
      </a:lvl2pPr>
      <a:lvl3pPr marL="1360691" indent="-272138" algn="l" defTabSz="544277" rtl="0" eaLnBrk="1" latinLnBrk="0" hangingPunct="1">
        <a:spcBef>
          <a:spcPct val="20000"/>
        </a:spcBef>
        <a:buFont typeface="Arial"/>
        <a:buChar char="•"/>
        <a:defRPr sz="1768" kern="1200">
          <a:solidFill>
            <a:schemeClr val="tx1"/>
          </a:solidFill>
          <a:latin typeface="Segoe"/>
          <a:ea typeface="+mn-ea"/>
          <a:cs typeface="Segoe"/>
        </a:defRPr>
      </a:lvl3pPr>
      <a:lvl4pPr marL="1904968" indent="-272138" algn="l" defTabSz="544277" rtl="0" eaLnBrk="1" latinLnBrk="0" hangingPunct="1">
        <a:spcBef>
          <a:spcPct val="20000"/>
        </a:spcBef>
        <a:buFont typeface="Arial"/>
        <a:buChar char="–"/>
        <a:defRPr sz="1768" kern="1200">
          <a:solidFill>
            <a:schemeClr val="tx1"/>
          </a:solidFill>
          <a:latin typeface="Segoe"/>
          <a:ea typeface="+mn-ea"/>
          <a:cs typeface="Segoe"/>
        </a:defRPr>
      </a:lvl4pPr>
      <a:lvl5pPr marL="2449245" indent="-272138" algn="l" defTabSz="544277" rtl="0" eaLnBrk="1" latinLnBrk="0" hangingPunct="1">
        <a:spcBef>
          <a:spcPct val="20000"/>
        </a:spcBef>
        <a:buFont typeface="Arial"/>
        <a:buChar char="»"/>
        <a:defRPr sz="1768" kern="1200">
          <a:solidFill>
            <a:schemeClr val="tx1"/>
          </a:solidFill>
          <a:latin typeface="Segoe"/>
          <a:ea typeface="+mn-ea"/>
          <a:cs typeface="Segoe"/>
        </a:defRPr>
      </a:lvl5pPr>
      <a:lvl6pPr marL="2993522" indent="-272138" algn="l" defTabSz="544277" rtl="0" eaLnBrk="1" latinLnBrk="0" hangingPunct="1">
        <a:spcBef>
          <a:spcPct val="20000"/>
        </a:spcBef>
        <a:buFont typeface="Arial"/>
        <a:buChar char="•"/>
        <a:defRPr sz="2448" kern="1200">
          <a:solidFill>
            <a:schemeClr val="tx1"/>
          </a:solidFill>
          <a:latin typeface="+mn-lt"/>
          <a:ea typeface="+mn-ea"/>
          <a:cs typeface="+mn-cs"/>
        </a:defRPr>
      </a:lvl6pPr>
      <a:lvl7pPr marL="3537799" indent="-272138" algn="l" defTabSz="544277" rtl="0" eaLnBrk="1" latinLnBrk="0" hangingPunct="1">
        <a:spcBef>
          <a:spcPct val="20000"/>
        </a:spcBef>
        <a:buFont typeface="Arial"/>
        <a:buChar char="•"/>
        <a:defRPr sz="2448" kern="1200">
          <a:solidFill>
            <a:schemeClr val="tx1"/>
          </a:solidFill>
          <a:latin typeface="+mn-lt"/>
          <a:ea typeface="+mn-ea"/>
          <a:cs typeface="+mn-cs"/>
        </a:defRPr>
      </a:lvl7pPr>
      <a:lvl8pPr marL="4082076" indent="-272138" algn="l" defTabSz="544277" rtl="0" eaLnBrk="1" latinLnBrk="0" hangingPunct="1">
        <a:spcBef>
          <a:spcPct val="20000"/>
        </a:spcBef>
        <a:buFont typeface="Arial"/>
        <a:buChar char="•"/>
        <a:defRPr sz="2448" kern="1200">
          <a:solidFill>
            <a:schemeClr val="tx1"/>
          </a:solidFill>
          <a:latin typeface="+mn-lt"/>
          <a:ea typeface="+mn-ea"/>
          <a:cs typeface="+mn-cs"/>
        </a:defRPr>
      </a:lvl8pPr>
      <a:lvl9pPr marL="4626351" indent="-272138" algn="l" defTabSz="544277" rtl="0" eaLnBrk="1" latinLnBrk="0" hangingPunct="1">
        <a:spcBef>
          <a:spcPct val="20000"/>
        </a:spcBef>
        <a:buFont typeface="Arial"/>
        <a:buChar char="•"/>
        <a:defRPr sz="2448" kern="1200">
          <a:solidFill>
            <a:schemeClr val="tx1"/>
          </a:solidFill>
          <a:latin typeface="+mn-lt"/>
          <a:ea typeface="+mn-ea"/>
          <a:cs typeface="+mn-cs"/>
        </a:defRPr>
      </a:lvl9pPr>
    </p:bodyStyle>
    <p:otherStyle>
      <a:defPPr>
        <a:defRPr lang="en-US"/>
      </a:defPPr>
      <a:lvl1pPr marL="0" algn="l" defTabSz="544277" rtl="0" eaLnBrk="1" latinLnBrk="0" hangingPunct="1">
        <a:defRPr sz="2176" kern="1200">
          <a:solidFill>
            <a:schemeClr val="tx1"/>
          </a:solidFill>
          <a:latin typeface="+mn-lt"/>
          <a:ea typeface="+mn-ea"/>
          <a:cs typeface="+mn-cs"/>
        </a:defRPr>
      </a:lvl1pPr>
      <a:lvl2pPr marL="544277" algn="l" defTabSz="544277" rtl="0" eaLnBrk="1" latinLnBrk="0" hangingPunct="1">
        <a:defRPr sz="2176" kern="1200">
          <a:solidFill>
            <a:schemeClr val="tx1"/>
          </a:solidFill>
          <a:latin typeface="+mn-lt"/>
          <a:ea typeface="+mn-ea"/>
          <a:cs typeface="+mn-cs"/>
        </a:defRPr>
      </a:lvl2pPr>
      <a:lvl3pPr marL="1088554" algn="l" defTabSz="544277" rtl="0" eaLnBrk="1" latinLnBrk="0" hangingPunct="1">
        <a:defRPr sz="2176" kern="1200">
          <a:solidFill>
            <a:schemeClr val="tx1"/>
          </a:solidFill>
          <a:latin typeface="+mn-lt"/>
          <a:ea typeface="+mn-ea"/>
          <a:cs typeface="+mn-cs"/>
        </a:defRPr>
      </a:lvl3pPr>
      <a:lvl4pPr marL="1632831" algn="l" defTabSz="544277" rtl="0" eaLnBrk="1" latinLnBrk="0" hangingPunct="1">
        <a:defRPr sz="2176" kern="1200">
          <a:solidFill>
            <a:schemeClr val="tx1"/>
          </a:solidFill>
          <a:latin typeface="+mn-lt"/>
          <a:ea typeface="+mn-ea"/>
          <a:cs typeface="+mn-cs"/>
        </a:defRPr>
      </a:lvl4pPr>
      <a:lvl5pPr marL="2177107" algn="l" defTabSz="544277" rtl="0" eaLnBrk="1" latinLnBrk="0" hangingPunct="1">
        <a:defRPr sz="2176" kern="1200">
          <a:solidFill>
            <a:schemeClr val="tx1"/>
          </a:solidFill>
          <a:latin typeface="+mn-lt"/>
          <a:ea typeface="+mn-ea"/>
          <a:cs typeface="+mn-cs"/>
        </a:defRPr>
      </a:lvl5pPr>
      <a:lvl6pPr marL="2721383" algn="l" defTabSz="544277" rtl="0" eaLnBrk="1" latinLnBrk="0" hangingPunct="1">
        <a:defRPr sz="2176" kern="1200">
          <a:solidFill>
            <a:schemeClr val="tx1"/>
          </a:solidFill>
          <a:latin typeface="+mn-lt"/>
          <a:ea typeface="+mn-ea"/>
          <a:cs typeface="+mn-cs"/>
        </a:defRPr>
      </a:lvl6pPr>
      <a:lvl7pPr marL="3265660" algn="l" defTabSz="544277" rtl="0" eaLnBrk="1" latinLnBrk="0" hangingPunct="1">
        <a:defRPr sz="2176" kern="1200">
          <a:solidFill>
            <a:schemeClr val="tx1"/>
          </a:solidFill>
          <a:latin typeface="+mn-lt"/>
          <a:ea typeface="+mn-ea"/>
          <a:cs typeface="+mn-cs"/>
        </a:defRPr>
      </a:lvl7pPr>
      <a:lvl8pPr marL="3809937" algn="l" defTabSz="544277" rtl="0" eaLnBrk="1" latinLnBrk="0" hangingPunct="1">
        <a:defRPr sz="2176" kern="1200">
          <a:solidFill>
            <a:schemeClr val="tx1"/>
          </a:solidFill>
          <a:latin typeface="+mn-lt"/>
          <a:ea typeface="+mn-ea"/>
          <a:cs typeface="+mn-cs"/>
        </a:defRPr>
      </a:lvl8pPr>
      <a:lvl9pPr marL="4354213" algn="l" defTabSz="544277" rtl="0" eaLnBrk="1" latinLnBrk="0" hangingPunct="1">
        <a:defRPr sz="2176"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1" y="295279"/>
            <a:ext cx="11889564" cy="917575"/>
          </a:xfrm>
          <a:prstGeom prst="rect">
            <a:avLst/>
          </a:prstGeom>
        </p:spPr>
        <p:txBody>
          <a:bodyPr vert="horz" wrap="square" lIns="146260" tIns="91413" rIns="146260" bIns="91413" rtlCol="0" anchor="t">
            <a:noAutofit/>
          </a:bodyPr>
          <a:lstStyle/>
          <a:p>
            <a:r>
              <a:rPr lang="en-US" dirty="0"/>
              <a:t>Click to edit Master title style</a:t>
            </a:r>
          </a:p>
        </p:txBody>
      </p:sp>
      <p:sp>
        <p:nvSpPr>
          <p:cNvPr id="4" name="Text Placeholder 3"/>
          <p:cNvSpPr>
            <a:spLocks noGrp="1"/>
          </p:cNvSpPr>
          <p:nvPr>
            <p:ph type="body" idx="1"/>
          </p:nvPr>
        </p:nvSpPr>
        <p:spPr>
          <a:xfrm>
            <a:off x="274641" y="1212855"/>
            <a:ext cx="11887199" cy="2159408"/>
          </a:xfrm>
          <a:prstGeom prst="rect">
            <a:avLst/>
          </a:prstGeom>
        </p:spPr>
        <p:txBody>
          <a:bodyPr vert="horz" wrap="square" lIns="146260" tIns="91413" rIns="146260" bIns="91413"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34509641"/>
      </p:ext>
    </p:extLst>
  </p:cSld>
  <p:clrMap bg1="lt1" tx1="dk1" bg2="lt2" tx2="dk2" accent1="accent1" accent2="accent2" accent3="accent3" accent4="accent4" accent5="accent5" accent6="accent6" hlink="hlink" folHlink="folHlink"/>
  <p:sldLayoutIdLst>
    <p:sldLayoutId id="2147484353" r:id="rId1"/>
    <p:sldLayoutId id="2147484354" r:id="rId2"/>
    <p:sldLayoutId id="2147484355" r:id="rId3"/>
    <p:sldLayoutId id="2147484356" r:id="rId4"/>
    <p:sldLayoutId id="2147484357" r:id="rId5"/>
    <p:sldLayoutId id="2147484358" r:id="rId6"/>
    <p:sldLayoutId id="2147484359" r:id="rId7"/>
    <p:sldLayoutId id="2147484360" r:id="rId8"/>
    <p:sldLayoutId id="2147484361" r:id="rId9"/>
    <p:sldLayoutId id="2147484362" r:id="rId10"/>
    <p:sldLayoutId id="2147484363" r:id="rId11"/>
    <p:sldLayoutId id="2147484364" r:id="rId12"/>
    <p:sldLayoutId id="2147484365" r:id="rId13"/>
    <p:sldLayoutId id="2147484366" r:id="rId14"/>
    <p:sldLayoutId id="2147484367" r:id="rId15"/>
    <p:sldLayoutId id="2147484368" r:id="rId16"/>
    <p:sldLayoutId id="2147484369" r:id="rId17"/>
    <p:sldLayoutId id="2147484370" r:id="rId18"/>
    <p:sldLayoutId id="2147484371" r:id="rId19"/>
    <p:sldLayoutId id="2147484372" r:id="rId20"/>
    <p:sldLayoutId id="2147484373" r:id="rId21"/>
    <p:sldLayoutId id="2147484374" r:id="rId22"/>
    <p:sldLayoutId id="2147484375" r:id="rId23"/>
    <p:sldLayoutId id="2147484376" r:id="rId24"/>
    <p:sldLayoutId id="2147484377" r:id="rId25"/>
    <p:sldLayoutId id="2147484378" r:id="rId26"/>
    <p:sldLayoutId id="2147484379" r:id="rId27"/>
    <p:sldLayoutId id="2147484380" r:id="rId28"/>
    <p:sldLayoutId id="2147484381" r:id="rId29"/>
    <p:sldLayoutId id="2147484382" r:id="rId30"/>
    <p:sldLayoutId id="2147484383" r:id="rId31"/>
    <p:sldLayoutId id="2147484384" r:id="rId32"/>
    <p:sldLayoutId id="2147484385" r:id="rId33"/>
    <p:sldLayoutId id="2147484386" r:id="rId34"/>
    <p:sldLayoutId id="2147484544" r:id="rId35"/>
  </p:sldLayoutIdLst>
  <p:transition>
    <p:fade/>
  </p:transition>
  <p:txStyles>
    <p:titleStyle>
      <a:lvl1pPr algn="l" defTabSz="93231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742" marR="0" indent="-342742" algn="l" defTabSz="932312"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3932" marR="0" indent="-241189" algn="l" defTabSz="93231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733" marR="0" indent="-228494" algn="l" defTabSz="93231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226" marR="0" indent="-228494" algn="l" defTabSz="932312" rtl="0" eaLnBrk="1" fontAlgn="auto" latinLnBrk="0" hangingPunct="1">
        <a:lnSpc>
          <a:spcPct val="90000"/>
        </a:lnSpc>
        <a:spcBef>
          <a:spcPct val="20000"/>
        </a:spcBef>
        <a:spcAft>
          <a:spcPts val="0"/>
        </a:spcAft>
        <a:buClrTx/>
        <a:buSzPct val="90000"/>
        <a:buFont typeface="Arial" pitchFamily="34" charset="0"/>
        <a:buChar char="•"/>
        <a:tabLst/>
        <a:defRPr sz="1801" kern="1200" spc="0" baseline="0">
          <a:gradFill>
            <a:gsLst>
              <a:gs pos="1250">
                <a:schemeClr val="tx1"/>
              </a:gs>
              <a:gs pos="100000">
                <a:schemeClr val="tx1"/>
              </a:gs>
            </a:gsLst>
            <a:lin ang="5400000" scaled="0"/>
          </a:gradFill>
          <a:latin typeface="+mn-lt"/>
          <a:ea typeface="+mn-ea"/>
          <a:cs typeface="+mn-cs"/>
        </a:defRPr>
      </a:lvl4pPr>
      <a:lvl5pPr marL="1256718" marR="0" indent="-228494" algn="l" defTabSz="932312" rtl="0" eaLnBrk="1" fontAlgn="auto" latinLnBrk="0" hangingPunct="1">
        <a:lnSpc>
          <a:spcPct val="90000"/>
        </a:lnSpc>
        <a:spcBef>
          <a:spcPct val="20000"/>
        </a:spcBef>
        <a:spcAft>
          <a:spcPts val="0"/>
        </a:spcAft>
        <a:buClrTx/>
        <a:buSzPct val="90000"/>
        <a:buFont typeface="Arial" pitchFamily="34" charset="0"/>
        <a:buChar char="•"/>
        <a:tabLst/>
        <a:defRPr sz="1801" kern="1200" spc="0" baseline="0">
          <a:gradFill>
            <a:gsLst>
              <a:gs pos="1250">
                <a:schemeClr val="tx1"/>
              </a:gs>
              <a:gs pos="100000">
                <a:schemeClr val="tx1"/>
              </a:gs>
            </a:gsLst>
            <a:lin ang="5400000" scaled="0"/>
          </a:gradFill>
          <a:latin typeface="+mn-lt"/>
          <a:ea typeface="+mn-ea"/>
          <a:cs typeface="+mn-cs"/>
        </a:defRPr>
      </a:lvl5pPr>
      <a:lvl6pPr marL="2563858" indent="-233079" algn="l" defTabSz="93231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014" indent="-233079" algn="l" defTabSz="93231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170" indent="-233079" algn="l" defTabSz="93231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326" indent="-233079" algn="l" defTabSz="93231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312" rtl="0" eaLnBrk="1" latinLnBrk="0" hangingPunct="1">
        <a:defRPr sz="1801" kern="1200">
          <a:solidFill>
            <a:schemeClr val="tx1"/>
          </a:solidFill>
          <a:latin typeface="+mn-lt"/>
          <a:ea typeface="+mn-ea"/>
          <a:cs typeface="+mn-cs"/>
        </a:defRPr>
      </a:lvl1pPr>
      <a:lvl2pPr marL="466157" algn="l" defTabSz="932312" rtl="0" eaLnBrk="1" latinLnBrk="0" hangingPunct="1">
        <a:defRPr sz="1801" kern="1200">
          <a:solidFill>
            <a:schemeClr val="tx1"/>
          </a:solidFill>
          <a:latin typeface="+mn-lt"/>
          <a:ea typeface="+mn-ea"/>
          <a:cs typeface="+mn-cs"/>
        </a:defRPr>
      </a:lvl2pPr>
      <a:lvl3pPr marL="932312" algn="l" defTabSz="932312" rtl="0" eaLnBrk="1" latinLnBrk="0" hangingPunct="1">
        <a:defRPr sz="1801" kern="1200">
          <a:solidFill>
            <a:schemeClr val="tx1"/>
          </a:solidFill>
          <a:latin typeface="+mn-lt"/>
          <a:ea typeface="+mn-ea"/>
          <a:cs typeface="+mn-cs"/>
        </a:defRPr>
      </a:lvl3pPr>
      <a:lvl4pPr marL="1398468" algn="l" defTabSz="932312" rtl="0" eaLnBrk="1" latinLnBrk="0" hangingPunct="1">
        <a:defRPr sz="1801" kern="1200">
          <a:solidFill>
            <a:schemeClr val="tx1"/>
          </a:solidFill>
          <a:latin typeface="+mn-lt"/>
          <a:ea typeface="+mn-ea"/>
          <a:cs typeface="+mn-cs"/>
        </a:defRPr>
      </a:lvl4pPr>
      <a:lvl5pPr marL="1864624" algn="l" defTabSz="932312" rtl="0" eaLnBrk="1" latinLnBrk="0" hangingPunct="1">
        <a:defRPr sz="1801" kern="1200">
          <a:solidFill>
            <a:schemeClr val="tx1"/>
          </a:solidFill>
          <a:latin typeface="+mn-lt"/>
          <a:ea typeface="+mn-ea"/>
          <a:cs typeface="+mn-cs"/>
        </a:defRPr>
      </a:lvl5pPr>
      <a:lvl6pPr marL="2330780" algn="l" defTabSz="932312" rtl="0" eaLnBrk="1" latinLnBrk="0" hangingPunct="1">
        <a:defRPr sz="1801" kern="1200">
          <a:solidFill>
            <a:schemeClr val="tx1"/>
          </a:solidFill>
          <a:latin typeface="+mn-lt"/>
          <a:ea typeface="+mn-ea"/>
          <a:cs typeface="+mn-cs"/>
        </a:defRPr>
      </a:lvl6pPr>
      <a:lvl7pPr marL="2796935" algn="l" defTabSz="932312" rtl="0" eaLnBrk="1" latinLnBrk="0" hangingPunct="1">
        <a:defRPr sz="1801" kern="1200">
          <a:solidFill>
            <a:schemeClr val="tx1"/>
          </a:solidFill>
          <a:latin typeface="+mn-lt"/>
          <a:ea typeface="+mn-ea"/>
          <a:cs typeface="+mn-cs"/>
        </a:defRPr>
      </a:lvl7pPr>
      <a:lvl8pPr marL="3263091" algn="l" defTabSz="932312" rtl="0" eaLnBrk="1" latinLnBrk="0" hangingPunct="1">
        <a:defRPr sz="1801" kern="1200">
          <a:solidFill>
            <a:schemeClr val="tx1"/>
          </a:solidFill>
          <a:latin typeface="+mn-lt"/>
          <a:ea typeface="+mn-ea"/>
          <a:cs typeface="+mn-cs"/>
        </a:defRPr>
      </a:lvl8pPr>
      <a:lvl9pPr marL="3729248" algn="l" defTabSz="932312" rtl="0" eaLnBrk="1" latinLnBrk="0" hangingPunct="1">
        <a:defRPr sz="1801"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58122772"/>
      </p:ext>
    </p:extLst>
  </p:cSld>
  <p:clrMap bg1="lt1" tx1="dk1" bg2="lt2" tx2="dk2" accent1="accent1" accent2="accent2" accent3="accent3" accent4="accent4" accent5="accent5" accent6="accent6" hlink="hlink" folHlink="folHlink"/>
  <p:sldLayoutIdLst>
    <p:sldLayoutId id="2147484388" r:id="rId1"/>
    <p:sldLayoutId id="2147484389" r:id="rId2"/>
    <p:sldLayoutId id="2147484390" r:id="rId3"/>
    <p:sldLayoutId id="2147484391" r:id="rId4"/>
    <p:sldLayoutId id="2147484392" r:id="rId5"/>
    <p:sldLayoutId id="2147484393" r:id="rId6"/>
    <p:sldLayoutId id="2147484394" r:id="rId7"/>
    <p:sldLayoutId id="2147484395" r:id="rId8"/>
    <p:sldLayoutId id="2147484396" r:id="rId9"/>
    <p:sldLayoutId id="2147484397" r:id="rId10"/>
    <p:sldLayoutId id="2147484398" r:id="rId11"/>
    <p:sldLayoutId id="2147484399" r:id="rId12"/>
    <p:sldLayoutId id="2147484400" r:id="rId13"/>
    <p:sldLayoutId id="2147484401" r:id="rId14"/>
    <p:sldLayoutId id="2147484402" r:id="rId15"/>
    <p:sldLayoutId id="2147484403" r:id="rId16"/>
    <p:sldLayoutId id="2147484404" r:id="rId17"/>
    <p:sldLayoutId id="2147484406" r:id="rId18"/>
    <p:sldLayoutId id="2147484407" r:id="rId19"/>
    <p:sldLayoutId id="2147484409" r:id="rId20"/>
    <p:sldLayoutId id="2147484410" r:id="rId21"/>
    <p:sldLayoutId id="2147484411" r:id="rId22"/>
    <p:sldLayoutId id="2147484412" r:id="rId23"/>
  </p:sldLayoutIdLst>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txStyles>
    <p:titleStyle>
      <a:lvl1pPr algn="l" defTabSz="932327" rtl="0" eaLnBrk="1" latinLnBrk="0" hangingPunct="1">
        <a:lnSpc>
          <a:spcPct val="90000"/>
        </a:lnSpc>
        <a:spcBef>
          <a:spcPct val="0"/>
        </a:spcBef>
        <a:buNone/>
        <a:defRPr lang="en-US" sz="5304" b="0" kern="1200" cap="none" spc="-102" baseline="0" dirty="0">
          <a:ln w="3175">
            <a:noFill/>
          </a:ln>
          <a:solidFill>
            <a:srgbClr val="616161"/>
          </a:solidFill>
          <a:effectLst/>
          <a:latin typeface="Segoe UI Light"/>
          <a:ea typeface="+mn-ea"/>
          <a:cs typeface="Segoe ui light (Headings)"/>
        </a:defRPr>
      </a:lvl1pPr>
    </p:titleStyle>
    <p:bodyStyle>
      <a:lvl1pPr marL="408208" indent="-408208" algn="l" defTabSz="544277" rtl="0" eaLnBrk="1" latinLnBrk="0" hangingPunct="1">
        <a:spcBef>
          <a:spcPct val="20000"/>
        </a:spcBef>
        <a:buFont typeface="Arial"/>
        <a:buChar char="•"/>
        <a:defRPr sz="1768" kern="1200">
          <a:solidFill>
            <a:schemeClr val="tx1"/>
          </a:solidFill>
          <a:latin typeface="Segoe"/>
          <a:ea typeface="+mn-ea"/>
          <a:cs typeface="Segoe"/>
        </a:defRPr>
      </a:lvl1pPr>
      <a:lvl2pPr marL="884449" indent="-340174" algn="l" defTabSz="544277" rtl="0" eaLnBrk="1" latinLnBrk="0" hangingPunct="1">
        <a:spcBef>
          <a:spcPct val="20000"/>
        </a:spcBef>
        <a:buFont typeface="Arial"/>
        <a:buChar char="–"/>
        <a:defRPr sz="1768" kern="1200">
          <a:solidFill>
            <a:schemeClr val="tx1"/>
          </a:solidFill>
          <a:latin typeface="Segoe"/>
          <a:ea typeface="+mn-ea"/>
          <a:cs typeface="Segoe"/>
        </a:defRPr>
      </a:lvl2pPr>
      <a:lvl3pPr marL="1360691" indent="-272138" algn="l" defTabSz="544277" rtl="0" eaLnBrk="1" latinLnBrk="0" hangingPunct="1">
        <a:spcBef>
          <a:spcPct val="20000"/>
        </a:spcBef>
        <a:buFont typeface="Arial"/>
        <a:buChar char="•"/>
        <a:defRPr sz="1768" kern="1200">
          <a:solidFill>
            <a:schemeClr val="tx1"/>
          </a:solidFill>
          <a:latin typeface="Segoe"/>
          <a:ea typeface="+mn-ea"/>
          <a:cs typeface="Segoe"/>
        </a:defRPr>
      </a:lvl3pPr>
      <a:lvl4pPr marL="1904968" indent="-272138" algn="l" defTabSz="544277" rtl="0" eaLnBrk="1" latinLnBrk="0" hangingPunct="1">
        <a:spcBef>
          <a:spcPct val="20000"/>
        </a:spcBef>
        <a:buFont typeface="Arial"/>
        <a:buChar char="–"/>
        <a:defRPr sz="1768" kern="1200">
          <a:solidFill>
            <a:schemeClr val="tx1"/>
          </a:solidFill>
          <a:latin typeface="Segoe"/>
          <a:ea typeface="+mn-ea"/>
          <a:cs typeface="Segoe"/>
        </a:defRPr>
      </a:lvl4pPr>
      <a:lvl5pPr marL="2449245" indent="-272138" algn="l" defTabSz="544277" rtl="0" eaLnBrk="1" latinLnBrk="0" hangingPunct="1">
        <a:spcBef>
          <a:spcPct val="20000"/>
        </a:spcBef>
        <a:buFont typeface="Arial"/>
        <a:buChar char="»"/>
        <a:defRPr sz="1768" kern="1200">
          <a:solidFill>
            <a:schemeClr val="tx1"/>
          </a:solidFill>
          <a:latin typeface="Segoe"/>
          <a:ea typeface="+mn-ea"/>
          <a:cs typeface="Segoe"/>
        </a:defRPr>
      </a:lvl5pPr>
      <a:lvl6pPr marL="2993522" indent="-272138" algn="l" defTabSz="544277" rtl="0" eaLnBrk="1" latinLnBrk="0" hangingPunct="1">
        <a:spcBef>
          <a:spcPct val="20000"/>
        </a:spcBef>
        <a:buFont typeface="Arial"/>
        <a:buChar char="•"/>
        <a:defRPr sz="2448" kern="1200">
          <a:solidFill>
            <a:schemeClr val="tx1"/>
          </a:solidFill>
          <a:latin typeface="+mn-lt"/>
          <a:ea typeface="+mn-ea"/>
          <a:cs typeface="+mn-cs"/>
        </a:defRPr>
      </a:lvl6pPr>
      <a:lvl7pPr marL="3537799" indent="-272138" algn="l" defTabSz="544277" rtl="0" eaLnBrk="1" latinLnBrk="0" hangingPunct="1">
        <a:spcBef>
          <a:spcPct val="20000"/>
        </a:spcBef>
        <a:buFont typeface="Arial"/>
        <a:buChar char="•"/>
        <a:defRPr sz="2448" kern="1200">
          <a:solidFill>
            <a:schemeClr val="tx1"/>
          </a:solidFill>
          <a:latin typeface="+mn-lt"/>
          <a:ea typeface="+mn-ea"/>
          <a:cs typeface="+mn-cs"/>
        </a:defRPr>
      </a:lvl7pPr>
      <a:lvl8pPr marL="4082076" indent="-272138" algn="l" defTabSz="544277" rtl="0" eaLnBrk="1" latinLnBrk="0" hangingPunct="1">
        <a:spcBef>
          <a:spcPct val="20000"/>
        </a:spcBef>
        <a:buFont typeface="Arial"/>
        <a:buChar char="•"/>
        <a:defRPr sz="2448" kern="1200">
          <a:solidFill>
            <a:schemeClr val="tx1"/>
          </a:solidFill>
          <a:latin typeface="+mn-lt"/>
          <a:ea typeface="+mn-ea"/>
          <a:cs typeface="+mn-cs"/>
        </a:defRPr>
      </a:lvl8pPr>
      <a:lvl9pPr marL="4626351" indent="-272138" algn="l" defTabSz="544277" rtl="0" eaLnBrk="1" latinLnBrk="0" hangingPunct="1">
        <a:spcBef>
          <a:spcPct val="20000"/>
        </a:spcBef>
        <a:buFont typeface="Arial"/>
        <a:buChar char="•"/>
        <a:defRPr sz="2448" kern="1200">
          <a:solidFill>
            <a:schemeClr val="tx1"/>
          </a:solidFill>
          <a:latin typeface="+mn-lt"/>
          <a:ea typeface="+mn-ea"/>
          <a:cs typeface="+mn-cs"/>
        </a:defRPr>
      </a:lvl9pPr>
    </p:bodyStyle>
    <p:otherStyle>
      <a:defPPr>
        <a:defRPr lang="en-US"/>
      </a:defPPr>
      <a:lvl1pPr marL="0" algn="l" defTabSz="544277" rtl="0" eaLnBrk="1" latinLnBrk="0" hangingPunct="1">
        <a:defRPr sz="2176" kern="1200">
          <a:solidFill>
            <a:schemeClr val="tx1"/>
          </a:solidFill>
          <a:latin typeface="+mn-lt"/>
          <a:ea typeface="+mn-ea"/>
          <a:cs typeface="+mn-cs"/>
        </a:defRPr>
      </a:lvl1pPr>
      <a:lvl2pPr marL="544277" algn="l" defTabSz="544277" rtl="0" eaLnBrk="1" latinLnBrk="0" hangingPunct="1">
        <a:defRPr sz="2176" kern="1200">
          <a:solidFill>
            <a:schemeClr val="tx1"/>
          </a:solidFill>
          <a:latin typeface="+mn-lt"/>
          <a:ea typeface="+mn-ea"/>
          <a:cs typeface="+mn-cs"/>
        </a:defRPr>
      </a:lvl2pPr>
      <a:lvl3pPr marL="1088554" algn="l" defTabSz="544277" rtl="0" eaLnBrk="1" latinLnBrk="0" hangingPunct="1">
        <a:defRPr sz="2176" kern="1200">
          <a:solidFill>
            <a:schemeClr val="tx1"/>
          </a:solidFill>
          <a:latin typeface="+mn-lt"/>
          <a:ea typeface="+mn-ea"/>
          <a:cs typeface="+mn-cs"/>
        </a:defRPr>
      </a:lvl3pPr>
      <a:lvl4pPr marL="1632831" algn="l" defTabSz="544277" rtl="0" eaLnBrk="1" latinLnBrk="0" hangingPunct="1">
        <a:defRPr sz="2176" kern="1200">
          <a:solidFill>
            <a:schemeClr val="tx1"/>
          </a:solidFill>
          <a:latin typeface="+mn-lt"/>
          <a:ea typeface="+mn-ea"/>
          <a:cs typeface="+mn-cs"/>
        </a:defRPr>
      </a:lvl4pPr>
      <a:lvl5pPr marL="2177107" algn="l" defTabSz="544277" rtl="0" eaLnBrk="1" latinLnBrk="0" hangingPunct="1">
        <a:defRPr sz="2176" kern="1200">
          <a:solidFill>
            <a:schemeClr val="tx1"/>
          </a:solidFill>
          <a:latin typeface="+mn-lt"/>
          <a:ea typeface="+mn-ea"/>
          <a:cs typeface="+mn-cs"/>
        </a:defRPr>
      </a:lvl5pPr>
      <a:lvl6pPr marL="2721383" algn="l" defTabSz="544277" rtl="0" eaLnBrk="1" latinLnBrk="0" hangingPunct="1">
        <a:defRPr sz="2176" kern="1200">
          <a:solidFill>
            <a:schemeClr val="tx1"/>
          </a:solidFill>
          <a:latin typeface="+mn-lt"/>
          <a:ea typeface="+mn-ea"/>
          <a:cs typeface="+mn-cs"/>
        </a:defRPr>
      </a:lvl6pPr>
      <a:lvl7pPr marL="3265660" algn="l" defTabSz="544277" rtl="0" eaLnBrk="1" latinLnBrk="0" hangingPunct="1">
        <a:defRPr sz="2176" kern="1200">
          <a:solidFill>
            <a:schemeClr val="tx1"/>
          </a:solidFill>
          <a:latin typeface="+mn-lt"/>
          <a:ea typeface="+mn-ea"/>
          <a:cs typeface="+mn-cs"/>
        </a:defRPr>
      </a:lvl7pPr>
      <a:lvl8pPr marL="3809937" algn="l" defTabSz="544277" rtl="0" eaLnBrk="1" latinLnBrk="0" hangingPunct="1">
        <a:defRPr sz="2176" kern="1200">
          <a:solidFill>
            <a:schemeClr val="tx1"/>
          </a:solidFill>
          <a:latin typeface="+mn-lt"/>
          <a:ea typeface="+mn-ea"/>
          <a:cs typeface="+mn-cs"/>
        </a:defRPr>
      </a:lvl8pPr>
      <a:lvl9pPr marL="4354213" algn="l" defTabSz="544277" rtl="0" eaLnBrk="1" latinLnBrk="0" hangingPunct="1">
        <a:defRPr sz="2176"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1" y="295279"/>
            <a:ext cx="11889564" cy="917575"/>
          </a:xfrm>
          <a:prstGeom prst="rect">
            <a:avLst/>
          </a:prstGeom>
        </p:spPr>
        <p:txBody>
          <a:bodyPr vert="horz" wrap="square" lIns="146260" tIns="91413" rIns="146260" bIns="91413" rtlCol="0" anchor="t">
            <a:noAutofit/>
          </a:bodyPr>
          <a:lstStyle/>
          <a:p>
            <a:r>
              <a:rPr lang="en-US" dirty="0"/>
              <a:t>Click to edit Master title style</a:t>
            </a:r>
          </a:p>
        </p:txBody>
      </p:sp>
      <p:sp>
        <p:nvSpPr>
          <p:cNvPr id="4" name="Text Placeholder 3"/>
          <p:cNvSpPr>
            <a:spLocks noGrp="1"/>
          </p:cNvSpPr>
          <p:nvPr>
            <p:ph type="body" idx="1"/>
          </p:nvPr>
        </p:nvSpPr>
        <p:spPr>
          <a:xfrm>
            <a:off x="274641" y="1212855"/>
            <a:ext cx="11887199" cy="2159408"/>
          </a:xfrm>
          <a:prstGeom prst="rect">
            <a:avLst/>
          </a:prstGeom>
        </p:spPr>
        <p:txBody>
          <a:bodyPr vert="horz" wrap="square" lIns="146260" tIns="91413" rIns="146260" bIns="91413"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16830680"/>
      </p:ext>
    </p:extLst>
  </p:cSld>
  <p:clrMap bg1="lt1" tx1="dk1" bg2="lt2" tx2="dk2" accent1="accent1" accent2="accent2" accent3="accent3" accent4="accent4" accent5="accent5" accent6="accent6" hlink="hlink" folHlink="folHlink"/>
  <p:sldLayoutIdLst>
    <p:sldLayoutId id="2147484414" r:id="rId1"/>
    <p:sldLayoutId id="2147484415" r:id="rId2"/>
    <p:sldLayoutId id="2147484416" r:id="rId3"/>
    <p:sldLayoutId id="2147484417" r:id="rId4"/>
    <p:sldLayoutId id="2147484418" r:id="rId5"/>
    <p:sldLayoutId id="2147484419" r:id="rId6"/>
    <p:sldLayoutId id="2147484420" r:id="rId7"/>
    <p:sldLayoutId id="2147484421" r:id="rId8"/>
    <p:sldLayoutId id="2147484422" r:id="rId9"/>
    <p:sldLayoutId id="2147484423" r:id="rId10"/>
    <p:sldLayoutId id="2147484424" r:id="rId11"/>
    <p:sldLayoutId id="2147484425" r:id="rId12"/>
    <p:sldLayoutId id="2147484426" r:id="rId13"/>
    <p:sldLayoutId id="2147484427" r:id="rId14"/>
    <p:sldLayoutId id="2147484428" r:id="rId15"/>
    <p:sldLayoutId id="2147484429" r:id="rId16"/>
    <p:sldLayoutId id="2147484430" r:id="rId17"/>
    <p:sldLayoutId id="2147484431" r:id="rId18"/>
    <p:sldLayoutId id="2147484432" r:id="rId19"/>
    <p:sldLayoutId id="2147484433" r:id="rId20"/>
    <p:sldLayoutId id="2147484434" r:id="rId21"/>
    <p:sldLayoutId id="2147484435" r:id="rId22"/>
    <p:sldLayoutId id="2147484436" r:id="rId23"/>
    <p:sldLayoutId id="2147484437" r:id="rId24"/>
    <p:sldLayoutId id="2147484438" r:id="rId25"/>
    <p:sldLayoutId id="2147484439" r:id="rId26"/>
    <p:sldLayoutId id="2147484440" r:id="rId27"/>
    <p:sldLayoutId id="2147484441" r:id="rId28"/>
    <p:sldLayoutId id="2147484442" r:id="rId29"/>
    <p:sldLayoutId id="2147484443" r:id="rId30"/>
    <p:sldLayoutId id="2147484444" r:id="rId31"/>
    <p:sldLayoutId id="2147484445" r:id="rId32"/>
    <p:sldLayoutId id="2147484446" r:id="rId33"/>
    <p:sldLayoutId id="2147484447" r:id="rId34"/>
    <p:sldLayoutId id="2147484448" r:id="rId35"/>
  </p:sldLayoutIdLst>
  <p:transition>
    <p:fade/>
  </p:transition>
  <p:txStyles>
    <p:titleStyle>
      <a:lvl1pPr algn="l" defTabSz="93231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742" marR="0" indent="-342742" algn="l" defTabSz="932312"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3932" marR="0" indent="-241189" algn="l" defTabSz="93231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733" marR="0" indent="-228494" algn="l" defTabSz="93231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226" marR="0" indent="-228494" algn="l" defTabSz="932312" rtl="0" eaLnBrk="1" fontAlgn="auto" latinLnBrk="0" hangingPunct="1">
        <a:lnSpc>
          <a:spcPct val="90000"/>
        </a:lnSpc>
        <a:spcBef>
          <a:spcPct val="20000"/>
        </a:spcBef>
        <a:spcAft>
          <a:spcPts val="0"/>
        </a:spcAft>
        <a:buClrTx/>
        <a:buSzPct val="90000"/>
        <a:buFont typeface="Arial" pitchFamily="34" charset="0"/>
        <a:buChar char="•"/>
        <a:tabLst/>
        <a:defRPr sz="1801" kern="1200" spc="0" baseline="0">
          <a:gradFill>
            <a:gsLst>
              <a:gs pos="1250">
                <a:schemeClr val="tx1"/>
              </a:gs>
              <a:gs pos="100000">
                <a:schemeClr val="tx1"/>
              </a:gs>
            </a:gsLst>
            <a:lin ang="5400000" scaled="0"/>
          </a:gradFill>
          <a:latin typeface="+mn-lt"/>
          <a:ea typeface="+mn-ea"/>
          <a:cs typeface="+mn-cs"/>
        </a:defRPr>
      </a:lvl4pPr>
      <a:lvl5pPr marL="1256718" marR="0" indent="-228494" algn="l" defTabSz="932312" rtl="0" eaLnBrk="1" fontAlgn="auto" latinLnBrk="0" hangingPunct="1">
        <a:lnSpc>
          <a:spcPct val="90000"/>
        </a:lnSpc>
        <a:spcBef>
          <a:spcPct val="20000"/>
        </a:spcBef>
        <a:spcAft>
          <a:spcPts val="0"/>
        </a:spcAft>
        <a:buClrTx/>
        <a:buSzPct val="90000"/>
        <a:buFont typeface="Arial" pitchFamily="34" charset="0"/>
        <a:buChar char="•"/>
        <a:tabLst/>
        <a:defRPr sz="1801" kern="1200" spc="0" baseline="0">
          <a:gradFill>
            <a:gsLst>
              <a:gs pos="1250">
                <a:schemeClr val="tx1"/>
              </a:gs>
              <a:gs pos="100000">
                <a:schemeClr val="tx1"/>
              </a:gs>
            </a:gsLst>
            <a:lin ang="5400000" scaled="0"/>
          </a:gradFill>
          <a:latin typeface="+mn-lt"/>
          <a:ea typeface="+mn-ea"/>
          <a:cs typeface="+mn-cs"/>
        </a:defRPr>
      </a:lvl5pPr>
      <a:lvl6pPr marL="2563858" indent="-233079" algn="l" defTabSz="93231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014" indent="-233079" algn="l" defTabSz="93231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170" indent="-233079" algn="l" defTabSz="93231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326" indent="-233079" algn="l" defTabSz="93231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312" rtl="0" eaLnBrk="1" latinLnBrk="0" hangingPunct="1">
        <a:defRPr sz="1801" kern="1200">
          <a:solidFill>
            <a:schemeClr val="tx1"/>
          </a:solidFill>
          <a:latin typeface="+mn-lt"/>
          <a:ea typeface="+mn-ea"/>
          <a:cs typeface="+mn-cs"/>
        </a:defRPr>
      </a:lvl1pPr>
      <a:lvl2pPr marL="466157" algn="l" defTabSz="932312" rtl="0" eaLnBrk="1" latinLnBrk="0" hangingPunct="1">
        <a:defRPr sz="1801" kern="1200">
          <a:solidFill>
            <a:schemeClr val="tx1"/>
          </a:solidFill>
          <a:latin typeface="+mn-lt"/>
          <a:ea typeface="+mn-ea"/>
          <a:cs typeface="+mn-cs"/>
        </a:defRPr>
      </a:lvl2pPr>
      <a:lvl3pPr marL="932312" algn="l" defTabSz="932312" rtl="0" eaLnBrk="1" latinLnBrk="0" hangingPunct="1">
        <a:defRPr sz="1801" kern="1200">
          <a:solidFill>
            <a:schemeClr val="tx1"/>
          </a:solidFill>
          <a:latin typeface="+mn-lt"/>
          <a:ea typeface="+mn-ea"/>
          <a:cs typeface="+mn-cs"/>
        </a:defRPr>
      </a:lvl3pPr>
      <a:lvl4pPr marL="1398468" algn="l" defTabSz="932312" rtl="0" eaLnBrk="1" latinLnBrk="0" hangingPunct="1">
        <a:defRPr sz="1801" kern="1200">
          <a:solidFill>
            <a:schemeClr val="tx1"/>
          </a:solidFill>
          <a:latin typeface="+mn-lt"/>
          <a:ea typeface="+mn-ea"/>
          <a:cs typeface="+mn-cs"/>
        </a:defRPr>
      </a:lvl4pPr>
      <a:lvl5pPr marL="1864624" algn="l" defTabSz="932312" rtl="0" eaLnBrk="1" latinLnBrk="0" hangingPunct="1">
        <a:defRPr sz="1801" kern="1200">
          <a:solidFill>
            <a:schemeClr val="tx1"/>
          </a:solidFill>
          <a:latin typeface="+mn-lt"/>
          <a:ea typeface="+mn-ea"/>
          <a:cs typeface="+mn-cs"/>
        </a:defRPr>
      </a:lvl5pPr>
      <a:lvl6pPr marL="2330780" algn="l" defTabSz="932312" rtl="0" eaLnBrk="1" latinLnBrk="0" hangingPunct="1">
        <a:defRPr sz="1801" kern="1200">
          <a:solidFill>
            <a:schemeClr val="tx1"/>
          </a:solidFill>
          <a:latin typeface="+mn-lt"/>
          <a:ea typeface="+mn-ea"/>
          <a:cs typeface="+mn-cs"/>
        </a:defRPr>
      </a:lvl6pPr>
      <a:lvl7pPr marL="2796935" algn="l" defTabSz="932312" rtl="0" eaLnBrk="1" latinLnBrk="0" hangingPunct="1">
        <a:defRPr sz="1801" kern="1200">
          <a:solidFill>
            <a:schemeClr val="tx1"/>
          </a:solidFill>
          <a:latin typeface="+mn-lt"/>
          <a:ea typeface="+mn-ea"/>
          <a:cs typeface="+mn-cs"/>
        </a:defRPr>
      </a:lvl7pPr>
      <a:lvl8pPr marL="3263091" algn="l" defTabSz="932312" rtl="0" eaLnBrk="1" latinLnBrk="0" hangingPunct="1">
        <a:defRPr sz="1801" kern="1200">
          <a:solidFill>
            <a:schemeClr val="tx1"/>
          </a:solidFill>
          <a:latin typeface="+mn-lt"/>
          <a:ea typeface="+mn-ea"/>
          <a:cs typeface="+mn-cs"/>
        </a:defRPr>
      </a:lvl8pPr>
      <a:lvl9pPr marL="3729248" algn="l" defTabSz="932312" rtl="0" eaLnBrk="1" latinLnBrk="0" hangingPunct="1">
        <a:defRPr sz="1801"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66217" y="295279"/>
            <a:ext cx="11697695" cy="917575"/>
          </a:xfrm>
          <a:prstGeom prst="rect">
            <a:avLst/>
          </a:prstGeom>
        </p:spPr>
        <p:txBody>
          <a:bodyPr vert="horz" wrap="square" lIns="107536" tIns="67211" rIns="107536" bIns="67211" rtlCol="0" anchor="t">
            <a:noAutofit/>
          </a:bodyPr>
          <a:lstStyle/>
          <a:p>
            <a:r>
              <a:rPr lang="en-US" dirty="0"/>
              <a:t>Click to edit Master title style</a:t>
            </a:r>
          </a:p>
        </p:txBody>
      </p:sp>
    </p:spTree>
    <p:extLst>
      <p:ext uri="{BB962C8B-B14F-4D97-AF65-F5344CB8AC3E}">
        <p14:creationId xmlns:p14="http://schemas.microsoft.com/office/powerpoint/2010/main" val="3404629640"/>
      </p:ext>
    </p:extLst>
  </p:cSld>
  <p:clrMap bg1="lt1" tx1="dk1" bg2="lt2" tx2="dk2" accent1="accent1" accent2="accent2" accent3="accent3" accent4="accent4" accent5="accent5" accent6="accent6" hlink="hlink" folHlink="folHlink"/>
  <p:sldLayoutIdLst>
    <p:sldLayoutId id="2147484450" r:id="rId1"/>
    <p:sldLayoutId id="2147484451" r:id="rId2"/>
    <p:sldLayoutId id="2147484452" r:id="rId3"/>
    <p:sldLayoutId id="2147484453" r:id="rId4"/>
    <p:sldLayoutId id="2147484454" r:id="rId5"/>
    <p:sldLayoutId id="2147484455" r:id="rId6"/>
    <p:sldLayoutId id="2147484456" r:id="rId7"/>
    <p:sldLayoutId id="2147484457" r:id="rId8"/>
    <p:sldLayoutId id="2147484458" r:id="rId9"/>
    <p:sldLayoutId id="2147484459" r:id="rId10"/>
    <p:sldLayoutId id="2147484460" r:id="rId11"/>
    <p:sldLayoutId id="2147484461" r:id="rId12"/>
  </p:sldLayoutIdLst>
  <p:transition>
    <p:fade/>
  </p:transition>
  <p:hf hdr="0" dt="0"/>
  <p:txStyles>
    <p:titleStyle>
      <a:lvl1pPr algn="l" defTabSz="932327" rtl="0" eaLnBrk="1" latinLnBrk="0" hangingPunct="1">
        <a:lnSpc>
          <a:spcPct val="90000"/>
        </a:lnSpc>
        <a:spcBef>
          <a:spcPct val="0"/>
        </a:spcBef>
        <a:buNone/>
        <a:defRPr lang="en-US" sz="5304" b="0" kern="1200" cap="none" spc="-102" baseline="0" dirty="0" smtClean="0">
          <a:ln w="3175">
            <a:noFill/>
          </a:ln>
          <a:solidFill>
            <a:srgbClr val="616161"/>
          </a:solidFill>
          <a:effectLst/>
          <a:latin typeface="+mj-lt"/>
          <a:ea typeface="+mn-ea"/>
          <a:cs typeface="Segoe UI" pitchFamily="34" charset="0"/>
        </a:defRPr>
      </a:lvl1pPr>
    </p:titleStyle>
    <p:bodyStyle>
      <a:lvl1pPr marL="408208" marR="0" indent="-408208" algn="l" defTabSz="544277" rtl="0" eaLnBrk="1" fontAlgn="auto" latinLnBrk="0" hangingPunct="1">
        <a:lnSpc>
          <a:spcPct val="100000"/>
        </a:lnSpc>
        <a:spcBef>
          <a:spcPct val="20000"/>
        </a:spcBef>
        <a:spcAft>
          <a:spcPts val="0"/>
        </a:spcAft>
        <a:buClrTx/>
        <a:buSzTx/>
        <a:buFont typeface="Arial"/>
        <a:buChar char="•"/>
        <a:tabLst/>
        <a:defRPr sz="4080" kern="1200" spc="0" baseline="0">
          <a:gradFill>
            <a:gsLst>
              <a:gs pos="1250">
                <a:schemeClr val="tx1"/>
              </a:gs>
              <a:gs pos="100000">
                <a:schemeClr val="tx1"/>
              </a:gs>
            </a:gsLst>
            <a:lin ang="5400000" scaled="0"/>
          </a:gradFill>
          <a:latin typeface="Segoe UI Light"/>
          <a:ea typeface="+mn-ea"/>
          <a:cs typeface="Segoe UI Light"/>
        </a:defRPr>
      </a:lvl1pPr>
      <a:lvl2pPr marL="884449" marR="0" indent="-340174" algn="l" defTabSz="544277" rtl="0" eaLnBrk="1" fontAlgn="auto" latinLnBrk="0" hangingPunct="1">
        <a:lnSpc>
          <a:spcPct val="100000"/>
        </a:lnSpc>
        <a:spcBef>
          <a:spcPct val="20000"/>
        </a:spcBef>
        <a:spcAft>
          <a:spcPts val="0"/>
        </a:spcAft>
        <a:buClrTx/>
        <a:buSzTx/>
        <a:buFont typeface="Arial"/>
        <a:buChar char="–"/>
        <a:tabLst/>
        <a:defRPr sz="2448" kern="1200" spc="0" baseline="0">
          <a:gradFill>
            <a:gsLst>
              <a:gs pos="1250">
                <a:schemeClr val="tx1"/>
              </a:gs>
              <a:gs pos="100000">
                <a:schemeClr val="tx1"/>
              </a:gs>
            </a:gsLst>
            <a:lin ang="5400000" scaled="0"/>
          </a:gradFill>
          <a:latin typeface="Segoe UI Light"/>
          <a:ea typeface="+mn-ea"/>
          <a:cs typeface="Segoe UI Light"/>
        </a:defRPr>
      </a:lvl2pPr>
      <a:lvl3pPr marL="1360691" marR="0" indent="-272138" algn="l" defTabSz="544277" rtl="0" eaLnBrk="1" fontAlgn="auto" latinLnBrk="0" hangingPunct="1">
        <a:lnSpc>
          <a:spcPct val="100000"/>
        </a:lnSpc>
        <a:spcBef>
          <a:spcPct val="20000"/>
        </a:spcBef>
        <a:spcAft>
          <a:spcPts val="0"/>
        </a:spcAft>
        <a:buClrTx/>
        <a:buSzTx/>
        <a:buFont typeface="Arial"/>
        <a:buChar char="•"/>
        <a:tabLst/>
        <a:defRPr sz="1904" kern="1200" spc="0" baseline="0">
          <a:gradFill>
            <a:gsLst>
              <a:gs pos="1250">
                <a:schemeClr val="tx1"/>
              </a:gs>
              <a:gs pos="100000">
                <a:schemeClr val="tx1"/>
              </a:gs>
            </a:gsLst>
            <a:lin ang="5400000" scaled="0"/>
          </a:gradFill>
          <a:latin typeface="Segoe UI Light"/>
          <a:ea typeface="+mn-ea"/>
          <a:cs typeface="Segoe UI Light"/>
        </a:defRPr>
      </a:lvl3pPr>
      <a:lvl4pPr marL="1904968" marR="0" indent="-272138" algn="l" defTabSz="544277" rtl="0" eaLnBrk="1" fontAlgn="auto" latinLnBrk="0" hangingPunct="1">
        <a:lnSpc>
          <a:spcPct val="100000"/>
        </a:lnSpc>
        <a:spcBef>
          <a:spcPct val="20000"/>
        </a:spcBef>
        <a:spcAft>
          <a:spcPts val="0"/>
        </a:spcAft>
        <a:buClrTx/>
        <a:buSzTx/>
        <a:buFont typeface="Arial"/>
        <a:buChar char="–"/>
        <a:tabLst/>
        <a:defRPr sz="1768" kern="1200" spc="0" baseline="0">
          <a:gradFill>
            <a:gsLst>
              <a:gs pos="1250">
                <a:schemeClr val="tx1"/>
              </a:gs>
              <a:gs pos="100000">
                <a:schemeClr val="tx1"/>
              </a:gs>
            </a:gsLst>
            <a:lin ang="5400000" scaled="0"/>
          </a:gradFill>
          <a:latin typeface="Segoe UI Light"/>
          <a:ea typeface="+mn-ea"/>
          <a:cs typeface="Segoe UI Light"/>
        </a:defRPr>
      </a:lvl4pPr>
      <a:lvl5pPr marL="2449245" marR="0" indent="-272138" algn="l" defTabSz="544277" rtl="0" eaLnBrk="1" fontAlgn="auto" latinLnBrk="0" hangingPunct="1">
        <a:lnSpc>
          <a:spcPct val="100000"/>
        </a:lnSpc>
        <a:spcBef>
          <a:spcPct val="20000"/>
        </a:spcBef>
        <a:spcAft>
          <a:spcPts val="0"/>
        </a:spcAft>
        <a:buClrTx/>
        <a:buSzTx/>
        <a:buFont typeface="Arial"/>
        <a:buChar char="»"/>
        <a:tabLst/>
        <a:defRPr sz="1768" kern="1200" spc="0" baseline="0">
          <a:gradFill>
            <a:gsLst>
              <a:gs pos="1250">
                <a:schemeClr val="tx1"/>
              </a:gs>
              <a:gs pos="100000">
                <a:schemeClr val="tx1"/>
              </a:gs>
            </a:gsLst>
            <a:lin ang="5400000" scaled="0"/>
          </a:gradFill>
          <a:latin typeface="Segoe UI Light"/>
          <a:ea typeface="+mn-ea"/>
          <a:cs typeface="Segoe UI Light"/>
        </a:defRPr>
      </a:lvl5pPr>
      <a:lvl6pPr marL="2563901" indent="-233081" algn="l" defTabSz="932327" rtl="0" eaLnBrk="1" latinLnBrk="0" hangingPunct="1">
        <a:spcBef>
          <a:spcPct val="20000"/>
        </a:spcBef>
        <a:buFont typeface="Arial" pitchFamily="34" charset="0"/>
        <a:buChar char="•"/>
        <a:defRPr sz="1904" kern="1200">
          <a:solidFill>
            <a:schemeClr val="tx1"/>
          </a:solidFill>
          <a:latin typeface="+mn-lt"/>
          <a:ea typeface="+mn-ea"/>
          <a:cs typeface="+mn-cs"/>
        </a:defRPr>
      </a:lvl6pPr>
      <a:lvl7pPr marL="3030065" indent="-233081" algn="l" defTabSz="932327" rtl="0" eaLnBrk="1" latinLnBrk="0" hangingPunct="1">
        <a:spcBef>
          <a:spcPct val="20000"/>
        </a:spcBef>
        <a:buFont typeface="Arial" pitchFamily="34" charset="0"/>
        <a:buChar char="•"/>
        <a:defRPr sz="1904" kern="1200">
          <a:solidFill>
            <a:schemeClr val="tx1"/>
          </a:solidFill>
          <a:latin typeface="+mn-lt"/>
          <a:ea typeface="+mn-ea"/>
          <a:cs typeface="+mn-cs"/>
        </a:defRPr>
      </a:lvl7pPr>
      <a:lvl8pPr marL="3496231" indent="-233081" algn="l" defTabSz="932327" rtl="0" eaLnBrk="1" latinLnBrk="0" hangingPunct="1">
        <a:spcBef>
          <a:spcPct val="20000"/>
        </a:spcBef>
        <a:buFont typeface="Arial" pitchFamily="34" charset="0"/>
        <a:buChar char="•"/>
        <a:defRPr sz="1904" kern="1200">
          <a:solidFill>
            <a:schemeClr val="tx1"/>
          </a:solidFill>
          <a:latin typeface="+mn-lt"/>
          <a:ea typeface="+mn-ea"/>
          <a:cs typeface="+mn-cs"/>
        </a:defRPr>
      </a:lvl8pPr>
      <a:lvl9pPr marL="3962394" indent="-233081" algn="l" defTabSz="932327" rtl="0" eaLnBrk="1" latinLnBrk="0" hangingPunct="1">
        <a:spcBef>
          <a:spcPct val="20000"/>
        </a:spcBef>
        <a:buFont typeface="Arial" pitchFamily="34" charset="0"/>
        <a:buChar char="•"/>
        <a:defRPr sz="1904" kern="1200">
          <a:solidFill>
            <a:schemeClr val="tx1"/>
          </a:solidFill>
          <a:latin typeface="+mn-lt"/>
          <a:ea typeface="+mn-ea"/>
          <a:cs typeface="+mn-cs"/>
        </a:defRPr>
      </a:lvl9pPr>
    </p:bodyStyle>
    <p:otherStyle>
      <a:defPPr>
        <a:defRPr lang="en-US"/>
      </a:defPPr>
      <a:lvl1pPr marL="0" algn="l" defTabSz="932327" rtl="0" eaLnBrk="1" latinLnBrk="0" hangingPunct="1">
        <a:defRPr sz="1768" kern="1200">
          <a:solidFill>
            <a:schemeClr val="tx1"/>
          </a:solidFill>
          <a:latin typeface="+mn-lt"/>
          <a:ea typeface="+mn-ea"/>
          <a:cs typeface="+mn-cs"/>
        </a:defRPr>
      </a:lvl1pPr>
      <a:lvl2pPr marL="466166" algn="l" defTabSz="932327" rtl="0" eaLnBrk="1" latinLnBrk="0" hangingPunct="1">
        <a:defRPr sz="1768" kern="1200">
          <a:solidFill>
            <a:schemeClr val="tx1"/>
          </a:solidFill>
          <a:latin typeface="+mn-lt"/>
          <a:ea typeface="+mn-ea"/>
          <a:cs typeface="+mn-cs"/>
        </a:defRPr>
      </a:lvl2pPr>
      <a:lvl3pPr marL="932327" algn="l" defTabSz="932327" rtl="0" eaLnBrk="1" latinLnBrk="0" hangingPunct="1">
        <a:defRPr sz="1768" kern="1200">
          <a:solidFill>
            <a:schemeClr val="tx1"/>
          </a:solidFill>
          <a:latin typeface="+mn-lt"/>
          <a:ea typeface="+mn-ea"/>
          <a:cs typeface="+mn-cs"/>
        </a:defRPr>
      </a:lvl3pPr>
      <a:lvl4pPr marL="1398491" algn="l" defTabSz="932327" rtl="0" eaLnBrk="1" latinLnBrk="0" hangingPunct="1">
        <a:defRPr sz="1768" kern="1200">
          <a:solidFill>
            <a:schemeClr val="tx1"/>
          </a:solidFill>
          <a:latin typeface="+mn-lt"/>
          <a:ea typeface="+mn-ea"/>
          <a:cs typeface="+mn-cs"/>
        </a:defRPr>
      </a:lvl4pPr>
      <a:lvl5pPr marL="1864655" algn="l" defTabSz="932327" rtl="0" eaLnBrk="1" latinLnBrk="0" hangingPunct="1">
        <a:defRPr sz="1768" kern="1200">
          <a:solidFill>
            <a:schemeClr val="tx1"/>
          </a:solidFill>
          <a:latin typeface="+mn-lt"/>
          <a:ea typeface="+mn-ea"/>
          <a:cs typeface="+mn-cs"/>
        </a:defRPr>
      </a:lvl5pPr>
      <a:lvl6pPr marL="2330818" algn="l" defTabSz="932327" rtl="0" eaLnBrk="1" latinLnBrk="0" hangingPunct="1">
        <a:defRPr sz="1768" kern="1200">
          <a:solidFill>
            <a:schemeClr val="tx1"/>
          </a:solidFill>
          <a:latin typeface="+mn-lt"/>
          <a:ea typeface="+mn-ea"/>
          <a:cs typeface="+mn-cs"/>
        </a:defRPr>
      </a:lvl6pPr>
      <a:lvl7pPr marL="2796984" algn="l" defTabSz="932327" rtl="0" eaLnBrk="1" latinLnBrk="0" hangingPunct="1">
        <a:defRPr sz="1768" kern="1200">
          <a:solidFill>
            <a:schemeClr val="tx1"/>
          </a:solidFill>
          <a:latin typeface="+mn-lt"/>
          <a:ea typeface="+mn-ea"/>
          <a:cs typeface="+mn-cs"/>
        </a:defRPr>
      </a:lvl7pPr>
      <a:lvl8pPr marL="3263147" algn="l" defTabSz="932327" rtl="0" eaLnBrk="1" latinLnBrk="0" hangingPunct="1">
        <a:defRPr sz="1768" kern="1200">
          <a:solidFill>
            <a:schemeClr val="tx1"/>
          </a:solidFill>
          <a:latin typeface="+mn-lt"/>
          <a:ea typeface="+mn-ea"/>
          <a:cs typeface="+mn-cs"/>
        </a:defRPr>
      </a:lvl8pPr>
      <a:lvl9pPr marL="3729312" algn="l" defTabSz="932327" rtl="0" eaLnBrk="1" latinLnBrk="0" hangingPunct="1">
        <a:defRPr sz="1768"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1" y="295280"/>
            <a:ext cx="11889564" cy="917575"/>
          </a:xfrm>
          <a:prstGeom prst="rect">
            <a:avLst/>
          </a:prstGeom>
        </p:spPr>
        <p:txBody>
          <a:bodyPr vert="horz" wrap="square" lIns="146260" tIns="91413" rIns="146260" bIns="91413" rtlCol="0" anchor="t">
            <a:noAutofit/>
          </a:bodyPr>
          <a:lstStyle/>
          <a:p>
            <a:r>
              <a:rPr lang="en-US" dirty="0"/>
              <a:t>Click to edit Master title style</a:t>
            </a:r>
          </a:p>
        </p:txBody>
      </p:sp>
      <p:sp>
        <p:nvSpPr>
          <p:cNvPr id="4" name="Text Placeholder 3"/>
          <p:cNvSpPr>
            <a:spLocks noGrp="1"/>
          </p:cNvSpPr>
          <p:nvPr>
            <p:ph type="body" idx="1"/>
          </p:nvPr>
        </p:nvSpPr>
        <p:spPr>
          <a:xfrm>
            <a:off x="274641" y="1212855"/>
            <a:ext cx="11887199" cy="2159408"/>
          </a:xfrm>
          <a:prstGeom prst="rect">
            <a:avLst/>
          </a:prstGeom>
        </p:spPr>
        <p:txBody>
          <a:bodyPr vert="horz" wrap="square" lIns="146260" tIns="91413" rIns="146260" bIns="91413"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01232623"/>
      </p:ext>
    </p:extLst>
  </p:cSld>
  <p:clrMap bg1="lt1" tx1="dk1" bg2="lt2" tx2="dk2" accent1="accent1" accent2="accent2" accent3="accent3" accent4="accent4" accent5="accent5" accent6="accent6" hlink="hlink" folHlink="folHlink"/>
  <p:sldLayoutIdLst>
    <p:sldLayoutId id="2147484477" r:id="rId1"/>
    <p:sldLayoutId id="2147484478" r:id="rId2"/>
    <p:sldLayoutId id="2147484479" r:id="rId3"/>
    <p:sldLayoutId id="2147484480" r:id="rId4"/>
    <p:sldLayoutId id="2147484481" r:id="rId5"/>
    <p:sldLayoutId id="2147484482" r:id="rId6"/>
    <p:sldLayoutId id="2147484483" r:id="rId7"/>
    <p:sldLayoutId id="2147484484" r:id="rId8"/>
    <p:sldLayoutId id="2147484485" r:id="rId9"/>
    <p:sldLayoutId id="2147484486" r:id="rId10"/>
    <p:sldLayoutId id="2147484487" r:id="rId11"/>
    <p:sldLayoutId id="2147484488" r:id="rId12"/>
    <p:sldLayoutId id="2147484489" r:id="rId13"/>
    <p:sldLayoutId id="2147484490" r:id="rId14"/>
    <p:sldLayoutId id="2147484491" r:id="rId15"/>
    <p:sldLayoutId id="2147484492" r:id="rId16"/>
    <p:sldLayoutId id="2147484493" r:id="rId17"/>
    <p:sldLayoutId id="2147484494" r:id="rId18"/>
    <p:sldLayoutId id="2147484495" r:id="rId19"/>
    <p:sldLayoutId id="2147484496" r:id="rId20"/>
    <p:sldLayoutId id="2147484497" r:id="rId21"/>
    <p:sldLayoutId id="2147484498" r:id="rId22"/>
    <p:sldLayoutId id="2147484499" r:id="rId23"/>
    <p:sldLayoutId id="2147484500" r:id="rId24"/>
    <p:sldLayoutId id="2147484501" r:id="rId25"/>
    <p:sldLayoutId id="2147484502" r:id="rId26"/>
    <p:sldLayoutId id="2147484503" r:id="rId27"/>
    <p:sldLayoutId id="2147484504" r:id="rId28"/>
    <p:sldLayoutId id="2147484505" r:id="rId29"/>
    <p:sldLayoutId id="2147484506" r:id="rId30"/>
    <p:sldLayoutId id="2147484507" r:id="rId31"/>
    <p:sldLayoutId id="2147484508" r:id="rId32"/>
    <p:sldLayoutId id="2147484509" r:id="rId33"/>
    <p:sldLayoutId id="2147484510" r:id="rId34"/>
    <p:sldLayoutId id="2147484511" r:id="rId35"/>
  </p:sldLayoutIdLst>
  <p:transition>
    <p:fade/>
  </p:transition>
  <p:txStyles>
    <p:titleStyle>
      <a:lvl1pPr algn="l" defTabSz="932133" rtl="0" eaLnBrk="1" latinLnBrk="0" hangingPunct="1">
        <a:lnSpc>
          <a:spcPct val="90000"/>
        </a:lnSpc>
        <a:spcBef>
          <a:spcPct val="0"/>
        </a:spcBef>
        <a:buNone/>
        <a:defRPr lang="en-US" sz="53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676" marR="0" indent="-342676" algn="l" defTabSz="932133" rtl="0" eaLnBrk="1" fontAlgn="auto" latinLnBrk="0" hangingPunct="1">
        <a:lnSpc>
          <a:spcPct val="90000"/>
        </a:lnSpc>
        <a:spcBef>
          <a:spcPct val="20000"/>
        </a:spcBef>
        <a:spcAft>
          <a:spcPts val="0"/>
        </a:spcAft>
        <a:buClrTx/>
        <a:buSzPct val="90000"/>
        <a:buFont typeface="Arial" pitchFamily="34" charset="0"/>
        <a:buChar char="•"/>
        <a:tabLst/>
        <a:defRPr sz="3998" kern="1200" spc="0" baseline="0">
          <a:gradFill>
            <a:gsLst>
              <a:gs pos="1250">
                <a:schemeClr val="tx1"/>
              </a:gs>
              <a:gs pos="100000">
                <a:schemeClr val="tx1"/>
              </a:gs>
            </a:gsLst>
            <a:lin ang="5400000" scaled="0"/>
          </a:gradFill>
          <a:latin typeface="+mj-lt"/>
          <a:ea typeface="+mn-ea"/>
          <a:cs typeface="+mn-cs"/>
        </a:defRPr>
      </a:lvl1pPr>
      <a:lvl2pPr marL="583820" marR="0" indent="-241143" algn="l" defTabSz="93213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579" marR="0" indent="-228450" algn="l" defTabSz="93213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029" marR="0" indent="-228450" algn="l" defTabSz="932133" rtl="0" eaLnBrk="1" fontAlgn="auto" latinLnBrk="0" hangingPunct="1">
        <a:lnSpc>
          <a:spcPct val="90000"/>
        </a:lnSpc>
        <a:spcBef>
          <a:spcPct val="20000"/>
        </a:spcBef>
        <a:spcAft>
          <a:spcPts val="0"/>
        </a:spcAft>
        <a:buClrTx/>
        <a:buSzPct val="90000"/>
        <a:buFont typeface="Arial" pitchFamily="34" charset="0"/>
        <a:buChar char="•"/>
        <a:tabLst/>
        <a:defRPr sz="1801" kern="1200" spc="0" baseline="0">
          <a:gradFill>
            <a:gsLst>
              <a:gs pos="1250">
                <a:schemeClr val="tx1"/>
              </a:gs>
              <a:gs pos="100000">
                <a:schemeClr val="tx1"/>
              </a:gs>
            </a:gsLst>
            <a:lin ang="5400000" scaled="0"/>
          </a:gradFill>
          <a:latin typeface="+mn-lt"/>
          <a:ea typeface="+mn-ea"/>
          <a:cs typeface="+mn-cs"/>
        </a:defRPr>
      </a:lvl4pPr>
      <a:lvl5pPr marL="1256477" marR="0" indent="-228450" algn="l" defTabSz="932133" rtl="0" eaLnBrk="1" fontAlgn="auto" latinLnBrk="0" hangingPunct="1">
        <a:lnSpc>
          <a:spcPct val="90000"/>
        </a:lnSpc>
        <a:spcBef>
          <a:spcPct val="20000"/>
        </a:spcBef>
        <a:spcAft>
          <a:spcPts val="0"/>
        </a:spcAft>
        <a:buClrTx/>
        <a:buSzPct val="90000"/>
        <a:buFont typeface="Arial" pitchFamily="34" charset="0"/>
        <a:buChar char="•"/>
        <a:tabLst/>
        <a:defRPr sz="1801" kern="1200" spc="0" baseline="0">
          <a:gradFill>
            <a:gsLst>
              <a:gs pos="1250">
                <a:schemeClr val="tx1"/>
              </a:gs>
              <a:gs pos="100000">
                <a:schemeClr val="tx1"/>
              </a:gs>
            </a:gsLst>
            <a:lin ang="5400000" scaled="0"/>
          </a:gradFill>
          <a:latin typeface="+mn-lt"/>
          <a:ea typeface="+mn-ea"/>
          <a:cs typeface="+mn-cs"/>
        </a:defRPr>
      </a:lvl5pPr>
      <a:lvl6pPr marL="2563366" indent="-233034" algn="l" defTabSz="93213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29432" indent="-233034" algn="l" defTabSz="93213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5498" indent="-233034" algn="l" defTabSz="93213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1565" indent="-233034" algn="l" defTabSz="93213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133" rtl="0" eaLnBrk="1" latinLnBrk="0" hangingPunct="1">
        <a:defRPr sz="1801" kern="1200">
          <a:solidFill>
            <a:schemeClr val="tx1"/>
          </a:solidFill>
          <a:latin typeface="+mn-lt"/>
          <a:ea typeface="+mn-ea"/>
          <a:cs typeface="+mn-cs"/>
        </a:defRPr>
      </a:lvl1pPr>
      <a:lvl2pPr marL="466068" algn="l" defTabSz="932133" rtl="0" eaLnBrk="1" latinLnBrk="0" hangingPunct="1">
        <a:defRPr sz="1801" kern="1200">
          <a:solidFill>
            <a:schemeClr val="tx1"/>
          </a:solidFill>
          <a:latin typeface="+mn-lt"/>
          <a:ea typeface="+mn-ea"/>
          <a:cs typeface="+mn-cs"/>
        </a:defRPr>
      </a:lvl2pPr>
      <a:lvl3pPr marL="932133" algn="l" defTabSz="932133" rtl="0" eaLnBrk="1" latinLnBrk="0" hangingPunct="1">
        <a:defRPr sz="1801" kern="1200">
          <a:solidFill>
            <a:schemeClr val="tx1"/>
          </a:solidFill>
          <a:latin typeface="+mn-lt"/>
          <a:ea typeface="+mn-ea"/>
          <a:cs typeface="+mn-cs"/>
        </a:defRPr>
      </a:lvl3pPr>
      <a:lvl4pPr marL="1398199" algn="l" defTabSz="932133" rtl="0" eaLnBrk="1" latinLnBrk="0" hangingPunct="1">
        <a:defRPr sz="1801" kern="1200">
          <a:solidFill>
            <a:schemeClr val="tx1"/>
          </a:solidFill>
          <a:latin typeface="+mn-lt"/>
          <a:ea typeface="+mn-ea"/>
          <a:cs typeface="+mn-cs"/>
        </a:defRPr>
      </a:lvl4pPr>
      <a:lvl5pPr marL="1864266" algn="l" defTabSz="932133" rtl="0" eaLnBrk="1" latinLnBrk="0" hangingPunct="1">
        <a:defRPr sz="1801" kern="1200">
          <a:solidFill>
            <a:schemeClr val="tx1"/>
          </a:solidFill>
          <a:latin typeface="+mn-lt"/>
          <a:ea typeface="+mn-ea"/>
          <a:cs typeface="+mn-cs"/>
        </a:defRPr>
      </a:lvl5pPr>
      <a:lvl6pPr marL="2330333" algn="l" defTabSz="932133" rtl="0" eaLnBrk="1" latinLnBrk="0" hangingPunct="1">
        <a:defRPr sz="1801" kern="1200">
          <a:solidFill>
            <a:schemeClr val="tx1"/>
          </a:solidFill>
          <a:latin typeface="+mn-lt"/>
          <a:ea typeface="+mn-ea"/>
          <a:cs typeface="+mn-cs"/>
        </a:defRPr>
      </a:lvl6pPr>
      <a:lvl7pPr marL="2796398" algn="l" defTabSz="932133" rtl="0" eaLnBrk="1" latinLnBrk="0" hangingPunct="1">
        <a:defRPr sz="1801" kern="1200">
          <a:solidFill>
            <a:schemeClr val="tx1"/>
          </a:solidFill>
          <a:latin typeface="+mn-lt"/>
          <a:ea typeface="+mn-ea"/>
          <a:cs typeface="+mn-cs"/>
        </a:defRPr>
      </a:lvl7pPr>
      <a:lvl8pPr marL="3262464" algn="l" defTabSz="932133" rtl="0" eaLnBrk="1" latinLnBrk="0" hangingPunct="1">
        <a:defRPr sz="1801" kern="1200">
          <a:solidFill>
            <a:schemeClr val="tx1"/>
          </a:solidFill>
          <a:latin typeface="+mn-lt"/>
          <a:ea typeface="+mn-ea"/>
          <a:cs typeface="+mn-cs"/>
        </a:defRPr>
      </a:lvl8pPr>
      <a:lvl9pPr marL="3728532" algn="l" defTabSz="932133" rtl="0" eaLnBrk="1" latinLnBrk="0" hangingPunct="1">
        <a:defRPr sz="1801"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66218" y="295280"/>
            <a:ext cx="11697695" cy="917575"/>
          </a:xfrm>
          <a:prstGeom prst="rect">
            <a:avLst/>
          </a:prstGeom>
        </p:spPr>
        <p:txBody>
          <a:bodyPr vert="horz" wrap="square" lIns="107536" tIns="67211" rIns="107536" bIns="67211" rtlCol="0" anchor="t">
            <a:noAutofit/>
          </a:bodyPr>
          <a:lstStyle/>
          <a:p>
            <a:r>
              <a:rPr lang="en-US" dirty="0"/>
              <a:t>Click to edit Master title style</a:t>
            </a:r>
          </a:p>
        </p:txBody>
      </p:sp>
    </p:spTree>
    <p:extLst>
      <p:ext uri="{BB962C8B-B14F-4D97-AF65-F5344CB8AC3E}">
        <p14:creationId xmlns:p14="http://schemas.microsoft.com/office/powerpoint/2010/main" val="3577017758"/>
      </p:ext>
    </p:extLst>
  </p:cSld>
  <p:clrMap bg1="lt1" tx1="dk1" bg2="lt2" tx2="dk2" accent1="accent1" accent2="accent2" accent3="accent3" accent4="accent4" accent5="accent5" accent6="accent6" hlink="hlink" folHlink="folHlink"/>
  <p:sldLayoutIdLst>
    <p:sldLayoutId id="2147484513" r:id="rId1"/>
    <p:sldLayoutId id="2147484514" r:id="rId2"/>
    <p:sldLayoutId id="2147484515" r:id="rId3"/>
    <p:sldLayoutId id="2147484516" r:id="rId4"/>
    <p:sldLayoutId id="2147484517" r:id="rId5"/>
    <p:sldLayoutId id="2147484518" r:id="rId6"/>
    <p:sldLayoutId id="2147484519" r:id="rId7"/>
    <p:sldLayoutId id="2147484520" r:id="rId8"/>
    <p:sldLayoutId id="2147484521" r:id="rId9"/>
    <p:sldLayoutId id="2147484522" r:id="rId10"/>
    <p:sldLayoutId id="2147484523" r:id="rId11"/>
    <p:sldLayoutId id="2147484524" r:id="rId12"/>
  </p:sldLayoutIdLst>
  <p:transition>
    <p:fade/>
  </p:transition>
  <p:hf hdr="0" dt="0"/>
  <p:txStyles>
    <p:titleStyle>
      <a:lvl1pPr algn="l" defTabSz="932094" rtl="0" eaLnBrk="1" latinLnBrk="0" hangingPunct="1">
        <a:lnSpc>
          <a:spcPct val="90000"/>
        </a:lnSpc>
        <a:spcBef>
          <a:spcPct val="0"/>
        </a:spcBef>
        <a:buNone/>
        <a:defRPr lang="en-US" sz="5302" b="0" kern="1200" cap="none" spc="-102" baseline="0" dirty="0" smtClean="0">
          <a:ln w="3175">
            <a:noFill/>
          </a:ln>
          <a:solidFill>
            <a:srgbClr val="616161"/>
          </a:solidFill>
          <a:effectLst/>
          <a:latin typeface="+mj-lt"/>
          <a:ea typeface="+mn-ea"/>
          <a:cs typeface="Segoe UI" pitchFamily="34" charset="0"/>
        </a:defRPr>
      </a:lvl1pPr>
    </p:titleStyle>
    <p:bodyStyle>
      <a:lvl1pPr marL="408106" marR="0" indent="-408106" algn="l" defTabSz="544141" rtl="0" eaLnBrk="1" fontAlgn="auto" latinLnBrk="0" hangingPunct="1">
        <a:lnSpc>
          <a:spcPct val="100000"/>
        </a:lnSpc>
        <a:spcBef>
          <a:spcPct val="20000"/>
        </a:spcBef>
        <a:spcAft>
          <a:spcPts val="0"/>
        </a:spcAft>
        <a:buClrTx/>
        <a:buSzTx/>
        <a:buFont typeface="Arial"/>
        <a:buChar char="•"/>
        <a:tabLst/>
        <a:defRPr sz="4078" kern="1200" spc="0" baseline="0">
          <a:gradFill>
            <a:gsLst>
              <a:gs pos="1250">
                <a:schemeClr val="tx1"/>
              </a:gs>
              <a:gs pos="100000">
                <a:schemeClr val="tx1"/>
              </a:gs>
            </a:gsLst>
            <a:lin ang="5400000" scaled="0"/>
          </a:gradFill>
          <a:latin typeface="Segoe UI Light"/>
          <a:ea typeface="+mn-ea"/>
          <a:cs typeface="Segoe UI Light"/>
        </a:defRPr>
      </a:lvl1pPr>
      <a:lvl2pPr marL="884229" marR="0" indent="-340089" algn="l" defTabSz="544141" rtl="0" eaLnBrk="1" fontAlgn="auto" latinLnBrk="0" hangingPunct="1">
        <a:lnSpc>
          <a:spcPct val="100000"/>
        </a:lnSpc>
        <a:spcBef>
          <a:spcPct val="20000"/>
        </a:spcBef>
        <a:spcAft>
          <a:spcPts val="0"/>
        </a:spcAft>
        <a:buClrTx/>
        <a:buSzTx/>
        <a:buFont typeface="Arial"/>
        <a:buChar char="–"/>
        <a:tabLst/>
        <a:defRPr sz="2446" kern="1200" spc="0" baseline="0">
          <a:gradFill>
            <a:gsLst>
              <a:gs pos="1250">
                <a:schemeClr val="tx1"/>
              </a:gs>
              <a:gs pos="100000">
                <a:schemeClr val="tx1"/>
              </a:gs>
            </a:gsLst>
            <a:lin ang="5400000" scaled="0"/>
          </a:gradFill>
          <a:latin typeface="Segoe UI Light"/>
          <a:ea typeface="+mn-ea"/>
          <a:cs typeface="Segoe UI Light"/>
        </a:defRPr>
      </a:lvl2pPr>
      <a:lvl3pPr marL="1360351" marR="0" indent="-272070" algn="l" defTabSz="544141" rtl="0" eaLnBrk="1" fontAlgn="auto" latinLnBrk="0" hangingPunct="1">
        <a:lnSpc>
          <a:spcPct val="100000"/>
        </a:lnSpc>
        <a:spcBef>
          <a:spcPct val="20000"/>
        </a:spcBef>
        <a:spcAft>
          <a:spcPts val="0"/>
        </a:spcAft>
        <a:buClrTx/>
        <a:buSzTx/>
        <a:buFont typeface="Arial"/>
        <a:buChar char="•"/>
        <a:tabLst/>
        <a:defRPr sz="1904" kern="1200" spc="0" baseline="0">
          <a:gradFill>
            <a:gsLst>
              <a:gs pos="1250">
                <a:schemeClr val="tx1"/>
              </a:gs>
              <a:gs pos="100000">
                <a:schemeClr val="tx1"/>
              </a:gs>
            </a:gsLst>
            <a:lin ang="5400000" scaled="0"/>
          </a:gradFill>
          <a:latin typeface="Segoe UI Light"/>
          <a:ea typeface="+mn-ea"/>
          <a:cs typeface="Segoe UI Light"/>
        </a:defRPr>
      </a:lvl3pPr>
      <a:lvl4pPr marL="1904492" marR="0" indent="-272070" algn="l" defTabSz="544141" rtl="0" eaLnBrk="1" fontAlgn="auto" latinLnBrk="0" hangingPunct="1">
        <a:lnSpc>
          <a:spcPct val="100000"/>
        </a:lnSpc>
        <a:spcBef>
          <a:spcPct val="20000"/>
        </a:spcBef>
        <a:spcAft>
          <a:spcPts val="0"/>
        </a:spcAft>
        <a:buClrTx/>
        <a:buSzTx/>
        <a:buFont typeface="Arial"/>
        <a:buChar char="–"/>
        <a:tabLst/>
        <a:defRPr sz="1768" kern="1200" spc="0" baseline="0">
          <a:gradFill>
            <a:gsLst>
              <a:gs pos="1250">
                <a:schemeClr val="tx1"/>
              </a:gs>
              <a:gs pos="100000">
                <a:schemeClr val="tx1"/>
              </a:gs>
            </a:gsLst>
            <a:lin ang="5400000" scaled="0"/>
          </a:gradFill>
          <a:latin typeface="Segoe UI Light"/>
          <a:ea typeface="+mn-ea"/>
          <a:cs typeface="Segoe UI Light"/>
        </a:defRPr>
      </a:lvl4pPr>
      <a:lvl5pPr marL="2448633" marR="0" indent="-272070" algn="l" defTabSz="544141" rtl="0" eaLnBrk="1" fontAlgn="auto" latinLnBrk="0" hangingPunct="1">
        <a:lnSpc>
          <a:spcPct val="100000"/>
        </a:lnSpc>
        <a:spcBef>
          <a:spcPct val="20000"/>
        </a:spcBef>
        <a:spcAft>
          <a:spcPts val="0"/>
        </a:spcAft>
        <a:buClrTx/>
        <a:buSzTx/>
        <a:buFont typeface="Arial"/>
        <a:buChar char="»"/>
        <a:tabLst/>
        <a:defRPr sz="1768" kern="1200" spc="0" baseline="0">
          <a:gradFill>
            <a:gsLst>
              <a:gs pos="1250">
                <a:schemeClr val="tx1"/>
              </a:gs>
              <a:gs pos="100000">
                <a:schemeClr val="tx1"/>
              </a:gs>
            </a:gsLst>
            <a:lin ang="5400000" scaled="0"/>
          </a:gradFill>
          <a:latin typeface="Segoe UI Light"/>
          <a:ea typeface="+mn-ea"/>
          <a:cs typeface="Segoe UI Light"/>
        </a:defRPr>
      </a:lvl5pPr>
      <a:lvl6pPr marL="2563261" indent="-233023" algn="l" defTabSz="932094" rtl="0" eaLnBrk="1" latinLnBrk="0" hangingPunct="1">
        <a:spcBef>
          <a:spcPct val="20000"/>
        </a:spcBef>
        <a:buFont typeface="Arial" pitchFamily="34" charset="0"/>
        <a:buChar char="•"/>
        <a:defRPr sz="1904" kern="1200">
          <a:solidFill>
            <a:schemeClr val="tx1"/>
          </a:solidFill>
          <a:latin typeface="+mn-lt"/>
          <a:ea typeface="+mn-ea"/>
          <a:cs typeface="+mn-cs"/>
        </a:defRPr>
      </a:lvl6pPr>
      <a:lvl7pPr marL="3029308" indent="-233023" algn="l" defTabSz="932094" rtl="0" eaLnBrk="1" latinLnBrk="0" hangingPunct="1">
        <a:spcBef>
          <a:spcPct val="20000"/>
        </a:spcBef>
        <a:buFont typeface="Arial" pitchFamily="34" charset="0"/>
        <a:buChar char="•"/>
        <a:defRPr sz="1904" kern="1200">
          <a:solidFill>
            <a:schemeClr val="tx1"/>
          </a:solidFill>
          <a:latin typeface="+mn-lt"/>
          <a:ea typeface="+mn-ea"/>
          <a:cs typeface="+mn-cs"/>
        </a:defRPr>
      </a:lvl7pPr>
      <a:lvl8pPr marL="3495356" indent="-233023" algn="l" defTabSz="932094" rtl="0" eaLnBrk="1" latinLnBrk="0" hangingPunct="1">
        <a:spcBef>
          <a:spcPct val="20000"/>
        </a:spcBef>
        <a:buFont typeface="Arial" pitchFamily="34" charset="0"/>
        <a:buChar char="•"/>
        <a:defRPr sz="1904" kern="1200">
          <a:solidFill>
            <a:schemeClr val="tx1"/>
          </a:solidFill>
          <a:latin typeface="+mn-lt"/>
          <a:ea typeface="+mn-ea"/>
          <a:cs typeface="+mn-cs"/>
        </a:defRPr>
      </a:lvl8pPr>
      <a:lvl9pPr marL="3961404" indent="-233023" algn="l" defTabSz="932094" rtl="0" eaLnBrk="1" latinLnBrk="0" hangingPunct="1">
        <a:spcBef>
          <a:spcPct val="20000"/>
        </a:spcBef>
        <a:buFont typeface="Arial" pitchFamily="34" charset="0"/>
        <a:buChar char="•"/>
        <a:defRPr sz="1904" kern="1200">
          <a:solidFill>
            <a:schemeClr val="tx1"/>
          </a:solidFill>
          <a:latin typeface="+mn-lt"/>
          <a:ea typeface="+mn-ea"/>
          <a:cs typeface="+mn-cs"/>
        </a:defRPr>
      </a:lvl9pPr>
    </p:bodyStyle>
    <p:otherStyle>
      <a:defPPr>
        <a:defRPr lang="en-US"/>
      </a:defPPr>
      <a:lvl1pPr marL="0" algn="l" defTabSz="932094" rtl="0" eaLnBrk="1" latinLnBrk="0" hangingPunct="1">
        <a:defRPr sz="1768" kern="1200">
          <a:solidFill>
            <a:schemeClr val="tx1"/>
          </a:solidFill>
          <a:latin typeface="+mn-lt"/>
          <a:ea typeface="+mn-ea"/>
          <a:cs typeface="+mn-cs"/>
        </a:defRPr>
      </a:lvl1pPr>
      <a:lvl2pPr marL="466049" algn="l" defTabSz="932094" rtl="0" eaLnBrk="1" latinLnBrk="0" hangingPunct="1">
        <a:defRPr sz="1768" kern="1200">
          <a:solidFill>
            <a:schemeClr val="tx1"/>
          </a:solidFill>
          <a:latin typeface="+mn-lt"/>
          <a:ea typeface="+mn-ea"/>
          <a:cs typeface="+mn-cs"/>
        </a:defRPr>
      </a:lvl2pPr>
      <a:lvl3pPr marL="932094" algn="l" defTabSz="932094" rtl="0" eaLnBrk="1" latinLnBrk="0" hangingPunct="1">
        <a:defRPr sz="1768" kern="1200">
          <a:solidFill>
            <a:schemeClr val="tx1"/>
          </a:solidFill>
          <a:latin typeface="+mn-lt"/>
          <a:ea typeface="+mn-ea"/>
          <a:cs typeface="+mn-cs"/>
        </a:defRPr>
      </a:lvl3pPr>
      <a:lvl4pPr marL="1398142" algn="l" defTabSz="932094" rtl="0" eaLnBrk="1" latinLnBrk="0" hangingPunct="1">
        <a:defRPr sz="1768" kern="1200">
          <a:solidFill>
            <a:schemeClr val="tx1"/>
          </a:solidFill>
          <a:latin typeface="+mn-lt"/>
          <a:ea typeface="+mn-ea"/>
          <a:cs typeface="+mn-cs"/>
        </a:defRPr>
      </a:lvl4pPr>
      <a:lvl5pPr marL="1864189" algn="l" defTabSz="932094" rtl="0" eaLnBrk="1" latinLnBrk="0" hangingPunct="1">
        <a:defRPr sz="1768" kern="1200">
          <a:solidFill>
            <a:schemeClr val="tx1"/>
          </a:solidFill>
          <a:latin typeface="+mn-lt"/>
          <a:ea typeface="+mn-ea"/>
          <a:cs typeface="+mn-cs"/>
        </a:defRPr>
      </a:lvl5pPr>
      <a:lvl6pPr marL="2330236" algn="l" defTabSz="932094" rtl="0" eaLnBrk="1" latinLnBrk="0" hangingPunct="1">
        <a:defRPr sz="1768" kern="1200">
          <a:solidFill>
            <a:schemeClr val="tx1"/>
          </a:solidFill>
          <a:latin typeface="+mn-lt"/>
          <a:ea typeface="+mn-ea"/>
          <a:cs typeface="+mn-cs"/>
        </a:defRPr>
      </a:lvl6pPr>
      <a:lvl7pPr marL="2796285" algn="l" defTabSz="932094" rtl="0" eaLnBrk="1" latinLnBrk="0" hangingPunct="1">
        <a:defRPr sz="1768" kern="1200">
          <a:solidFill>
            <a:schemeClr val="tx1"/>
          </a:solidFill>
          <a:latin typeface="+mn-lt"/>
          <a:ea typeface="+mn-ea"/>
          <a:cs typeface="+mn-cs"/>
        </a:defRPr>
      </a:lvl7pPr>
      <a:lvl8pPr marL="3262331" algn="l" defTabSz="932094" rtl="0" eaLnBrk="1" latinLnBrk="0" hangingPunct="1">
        <a:defRPr sz="1768" kern="1200">
          <a:solidFill>
            <a:schemeClr val="tx1"/>
          </a:solidFill>
          <a:latin typeface="+mn-lt"/>
          <a:ea typeface="+mn-ea"/>
          <a:cs typeface="+mn-cs"/>
        </a:defRPr>
      </a:lvl8pPr>
      <a:lvl9pPr marL="3728379" algn="l" defTabSz="932094" rtl="0" eaLnBrk="1" latinLnBrk="0" hangingPunct="1">
        <a:defRPr sz="1768"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8.xml"/><Relationship Id="rId1" Type="http://schemas.openxmlformats.org/officeDocument/2006/relationships/slideLayout" Target="../slideLayouts/slideLayout12.xml"/><Relationship Id="rId4" Type="http://schemas.openxmlformats.org/officeDocument/2006/relationships/image" Target="../media/image51.png"/></Relationships>
</file>

<file path=ppt/slides/_rels/slide1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9.xml"/><Relationship Id="rId1" Type="http://schemas.openxmlformats.org/officeDocument/2006/relationships/slideLayout" Target="../slideLayouts/slideLayout12.xml"/><Relationship Id="rId4" Type="http://schemas.openxmlformats.org/officeDocument/2006/relationships/hyperlink" Target="https://techempower.com/benchmarks/"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0.xml"/><Relationship Id="rId1" Type="http://schemas.openxmlformats.org/officeDocument/2006/relationships/slideLayout" Target="../slideLayouts/slideLayout12.xml"/><Relationship Id="rId5" Type="http://schemas.openxmlformats.org/officeDocument/2006/relationships/image" Target="../media/image53.png"/><Relationship Id="rId4" Type="http://schemas.openxmlformats.org/officeDocument/2006/relationships/image" Target="../media/image51.png"/></Relationships>
</file>

<file path=ppt/slides/_rels/slide1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55.jpg"/></Relationships>
</file>

<file path=ppt/slides/_rels/slide1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3.xml"/><Relationship Id="rId1" Type="http://schemas.openxmlformats.org/officeDocument/2006/relationships/slideLayout" Target="../slideLayouts/slideLayout12.xml"/><Relationship Id="rId6" Type="http://schemas.openxmlformats.org/officeDocument/2006/relationships/image" Target="../media/image57.png"/><Relationship Id="rId5" Type="http://schemas.openxmlformats.org/officeDocument/2006/relationships/image" Target="../media/image53.png"/><Relationship Id="rId4" Type="http://schemas.openxmlformats.org/officeDocument/2006/relationships/image" Target="../media/image51.png"/></Relationships>
</file>

<file path=ppt/slides/_rels/slide1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hyperlink" Target="https://dot.net/" TargetMode="External"/><Relationship Id="rId7" Type="http://schemas.openxmlformats.org/officeDocument/2006/relationships/image" Target="../media/image48.tiff"/><Relationship Id="rId2" Type="http://schemas.openxmlformats.org/officeDocument/2006/relationships/notesSlide" Target="../notesSlides/notesSlide15.xml"/><Relationship Id="rId1" Type="http://schemas.openxmlformats.org/officeDocument/2006/relationships/slideLayout" Target="../slideLayouts/slideLayout12.xml"/><Relationship Id="rId6" Type="http://schemas.openxmlformats.org/officeDocument/2006/relationships/image" Target="../media/image47.png"/><Relationship Id="rId5" Type="http://schemas.openxmlformats.org/officeDocument/2006/relationships/image" Target="../media/image59.png"/><Relationship Id="rId4" Type="http://schemas.openxmlformats.org/officeDocument/2006/relationships/hyperlink" Target="https://visualstudio.com/" TargetMode="Externa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image" Target="../media/image48.tiff"/></Relationships>
</file>

<file path=ppt/slides/_rels/slide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openxmlformats.org/officeDocument/2006/relationships/image" Target="../media/image48.tiff"/></Relationships>
</file>

<file path=ppt/slides/_rels/slide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54075" y="845531"/>
            <a:ext cx="8778144" cy="2011665"/>
          </a:xfrm>
        </p:spPr>
        <p:txBody>
          <a:bodyPr/>
          <a:lstStyle/>
          <a:p>
            <a:r>
              <a:rPr lang="en-US" dirty="0"/>
              <a:t>Intro to ASP.NET Core</a:t>
            </a:r>
            <a:endParaRPr lang="en-US" sz="3600" dirty="0"/>
          </a:p>
        </p:txBody>
      </p:sp>
      <p:sp>
        <p:nvSpPr>
          <p:cNvPr id="3" name="Text Placeholder 2"/>
          <p:cNvSpPr>
            <a:spLocks noGrp="1"/>
          </p:cNvSpPr>
          <p:nvPr>
            <p:ph type="body" sz="quarter" idx="12"/>
          </p:nvPr>
        </p:nvSpPr>
        <p:spPr>
          <a:xfrm>
            <a:off x="274702" y="3680139"/>
            <a:ext cx="4846267" cy="1188707"/>
          </a:xfrm>
        </p:spPr>
        <p:txBody>
          <a:bodyPr/>
          <a:lstStyle/>
          <a:p>
            <a:r>
              <a:rPr lang="en-US" sz="2400" dirty="0"/>
              <a:t>Mike Rousos</a:t>
            </a:r>
          </a:p>
          <a:p>
            <a:r>
              <a:rPr lang="en-US" sz="2400" dirty="0"/>
              <a:t>Principal Software Engineer</a:t>
            </a:r>
          </a:p>
          <a:p>
            <a:r>
              <a:rPr lang="en-US" sz="2400" dirty="0"/>
              <a:t>.NET Customer Engagement Team</a:t>
            </a:r>
          </a:p>
        </p:txBody>
      </p:sp>
    </p:spTree>
    <p:extLst>
      <p:ext uri="{BB962C8B-B14F-4D97-AF65-F5344CB8AC3E}">
        <p14:creationId xmlns:p14="http://schemas.microsoft.com/office/powerpoint/2010/main" val="4195876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.NET Core</a:t>
            </a:r>
          </a:p>
        </p:txBody>
      </p:sp>
      <p:sp>
        <p:nvSpPr>
          <p:cNvPr id="6" name="Text Placeholder 5"/>
          <p:cNvSpPr>
            <a:spLocks noGrp="1"/>
          </p:cNvSpPr>
          <p:nvPr>
            <p:ph type="body" sz="quarter" idx="10"/>
          </p:nvPr>
        </p:nvSpPr>
        <p:spPr>
          <a:xfrm>
            <a:off x="1920604" y="1523329"/>
            <a:ext cx="7680942" cy="1021818"/>
          </a:xfrm>
        </p:spPr>
        <p:txBody>
          <a:bodyPr/>
          <a:lstStyle/>
          <a:p>
            <a:r>
              <a:rPr lang="en-US" sz="3600" dirty="0"/>
              <a:t>Cross-platform</a:t>
            </a:r>
          </a:p>
          <a:p>
            <a:pPr lvl="1"/>
            <a:r>
              <a:rPr lang="en-US" dirty="0"/>
              <a:t>Windows, Linux and </a:t>
            </a:r>
            <a:r>
              <a:rPr lang="en-US" dirty="0" err="1"/>
              <a:t>macOS</a:t>
            </a:r>
            <a:endParaRPr lang="en-US" sz="1800" dirty="0"/>
          </a:p>
        </p:txBody>
      </p:sp>
      <p:pic>
        <p:nvPicPr>
          <p:cNvPr id="2" name="Picture 1"/>
          <p:cNvPicPr>
            <a:picLocks noChangeAspect="1"/>
          </p:cNvPicPr>
          <p:nvPr/>
        </p:nvPicPr>
        <p:blipFill>
          <a:blip r:embed="rId3">
            <a:clrChange>
              <a:clrFrom>
                <a:srgbClr val="FFFFFF"/>
              </a:clrFrom>
              <a:clrTo>
                <a:srgbClr val="FFFFFF">
                  <a:alpha val="0"/>
                </a:srgbClr>
              </a:clrTo>
            </a:clrChange>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823336" y="1577043"/>
            <a:ext cx="914390" cy="914390"/>
          </a:xfrm>
          <a:prstGeom prst="rect">
            <a:avLst/>
          </a:prstGeom>
        </p:spPr>
      </p:pic>
      <p:pic>
        <p:nvPicPr>
          <p:cNvPr id="3" name="Picture 2"/>
          <p:cNvPicPr>
            <a:picLocks noChangeAspect="1"/>
          </p:cNvPicPr>
          <p:nvPr/>
        </p:nvPicPr>
        <p:blipFill>
          <a:blip r:embed="rId4">
            <a:clrChange>
              <a:clrFrom>
                <a:srgbClr val="FFFFFF"/>
              </a:clrFrom>
              <a:clrTo>
                <a:srgbClr val="FFFFFF">
                  <a:alpha val="0"/>
                </a:srgbClr>
              </a:clrTo>
            </a:clrChange>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823336" y="2765750"/>
            <a:ext cx="914390" cy="914390"/>
          </a:xfrm>
          <a:prstGeom prst="rect">
            <a:avLst/>
          </a:prstGeom>
        </p:spPr>
      </p:pic>
      <p:sp>
        <p:nvSpPr>
          <p:cNvPr id="7" name="Text Placeholder 5"/>
          <p:cNvSpPr txBox="1">
            <a:spLocks/>
          </p:cNvSpPr>
          <p:nvPr/>
        </p:nvSpPr>
        <p:spPr>
          <a:xfrm>
            <a:off x="1920604" y="2712036"/>
            <a:ext cx="9692534" cy="1021818"/>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2"/>
                    </a:gs>
                    <a:gs pos="99000">
                      <a:schemeClr val="tx2"/>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600" dirty="0"/>
              <a:t>Fast</a:t>
            </a:r>
          </a:p>
          <a:p>
            <a:pPr lvl="1"/>
            <a:r>
              <a:rPr lang="en-US" dirty="0"/>
              <a:t>ASP.NET Core on .NET Core is 4x faster than Node.js in </a:t>
            </a:r>
            <a:r>
              <a:rPr lang="en-US" dirty="0" err="1"/>
              <a:t>TechEmpower</a:t>
            </a:r>
            <a:r>
              <a:rPr lang="en-US" dirty="0"/>
              <a:t> benchmark</a:t>
            </a:r>
            <a:endParaRPr lang="en-US" sz="1800" dirty="0"/>
          </a:p>
        </p:txBody>
      </p:sp>
    </p:spTree>
    <p:extLst>
      <p:ext uri="{BB962C8B-B14F-4D97-AF65-F5344CB8AC3E}">
        <p14:creationId xmlns:p14="http://schemas.microsoft.com/office/powerpoint/2010/main" val="3602921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911388" y="1132638"/>
            <a:ext cx="8538793" cy="5701593"/>
          </a:xfrm>
          <a:prstGeom prst="rect">
            <a:avLst/>
          </a:prstGeom>
        </p:spPr>
      </p:pic>
      <p:sp>
        <p:nvSpPr>
          <p:cNvPr id="3" name="Rectangle 2"/>
          <p:cNvSpPr/>
          <p:nvPr/>
        </p:nvSpPr>
        <p:spPr>
          <a:xfrm>
            <a:off x="1754885" y="297352"/>
            <a:ext cx="8851802" cy="847540"/>
          </a:xfrm>
          <a:prstGeom prst="rect">
            <a:avLst/>
          </a:prstGeom>
        </p:spPr>
        <p:txBody>
          <a:bodyPr wrap="square">
            <a:spAutoFit/>
          </a:bodyPr>
          <a:lstStyle/>
          <a:p>
            <a:pPr algn="ctr"/>
            <a:r>
              <a:rPr lang="en-US" sz="2400" dirty="0" err="1"/>
              <a:t>TechEmpower</a:t>
            </a:r>
            <a:r>
              <a:rPr lang="en-US" sz="2400" dirty="0"/>
              <a:t> Framework Benchmarks – Round 13 </a:t>
            </a:r>
            <a:r>
              <a:rPr lang="mr-IN" sz="2400" dirty="0"/>
              <a:t>–</a:t>
            </a:r>
            <a:r>
              <a:rPr lang="en-US" sz="2400" dirty="0"/>
              <a:t> </a:t>
            </a:r>
            <a:r>
              <a:rPr lang="en-US" sz="2400" dirty="0" err="1"/>
              <a:t>PlainText</a:t>
            </a:r>
            <a:endParaRPr lang="en-US" sz="2400" dirty="0"/>
          </a:p>
          <a:p>
            <a:pPr algn="ctr"/>
            <a:r>
              <a:rPr lang="en-US" sz="2400" b="1" dirty="0">
                <a:hlinkClick r:id="rId4"/>
              </a:rPr>
              <a:t>https://techempower.com/benchmarks/</a:t>
            </a:r>
            <a:r>
              <a:rPr lang="en-US" sz="2400" b="1" dirty="0"/>
              <a:t> </a:t>
            </a:r>
          </a:p>
        </p:txBody>
      </p:sp>
    </p:spTree>
    <p:extLst>
      <p:ext uri="{BB962C8B-B14F-4D97-AF65-F5344CB8AC3E}">
        <p14:creationId xmlns:p14="http://schemas.microsoft.com/office/powerpoint/2010/main" val="487499967"/>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.NET Core</a:t>
            </a:r>
          </a:p>
        </p:txBody>
      </p:sp>
      <p:sp>
        <p:nvSpPr>
          <p:cNvPr id="6" name="Text Placeholder 5"/>
          <p:cNvSpPr>
            <a:spLocks noGrp="1"/>
          </p:cNvSpPr>
          <p:nvPr>
            <p:ph type="body" sz="quarter" idx="10"/>
          </p:nvPr>
        </p:nvSpPr>
        <p:spPr>
          <a:xfrm>
            <a:off x="1920604" y="1523329"/>
            <a:ext cx="7680942" cy="1021818"/>
          </a:xfrm>
        </p:spPr>
        <p:txBody>
          <a:bodyPr/>
          <a:lstStyle/>
          <a:p>
            <a:r>
              <a:rPr lang="en-US" sz="3600" dirty="0"/>
              <a:t>Cross-platform</a:t>
            </a:r>
          </a:p>
          <a:p>
            <a:pPr lvl="1"/>
            <a:r>
              <a:rPr lang="en-US" dirty="0"/>
              <a:t>Windows, Linux and </a:t>
            </a:r>
            <a:r>
              <a:rPr lang="en-US" dirty="0" err="1"/>
              <a:t>macOS</a:t>
            </a:r>
            <a:endParaRPr lang="en-US" sz="1800" dirty="0"/>
          </a:p>
        </p:txBody>
      </p:sp>
      <p:pic>
        <p:nvPicPr>
          <p:cNvPr id="2" name="Picture 1"/>
          <p:cNvPicPr>
            <a:picLocks noChangeAspect="1"/>
          </p:cNvPicPr>
          <p:nvPr/>
        </p:nvPicPr>
        <p:blipFill>
          <a:blip r:embed="rId3">
            <a:clrChange>
              <a:clrFrom>
                <a:srgbClr val="FFFFFF"/>
              </a:clrFrom>
              <a:clrTo>
                <a:srgbClr val="FFFFFF">
                  <a:alpha val="0"/>
                </a:srgbClr>
              </a:clrTo>
            </a:clrChange>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823336" y="1577043"/>
            <a:ext cx="914390" cy="914390"/>
          </a:xfrm>
          <a:prstGeom prst="rect">
            <a:avLst/>
          </a:prstGeom>
        </p:spPr>
      </p:pic>
      <p:pic>
        <p:nvPicPr>
          <p:cNvPr id="3" name="Picture 2"/>
          <p:cNvPicPr>
            <a:picLocks noChangeAspect="1"/>
          </p:cNvPicPr>
          <p:nvPr/>
        </p:nvPicPr>
        <p:blipFill>
          <a:blip r:embed="rId4">
            <a:clrChange>
              <a:clrFrom>
                <a:srgbClr val="FFFFFF"/>
              </a:clrFrom>
              <a:clrTo>
                <a:srgbClr val="FFFFFF">
                  <a:alpha val="0"/>
                </a:srgbClr>
              </a:clrTo>
            </a:clrChange>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823336" y="2765750"/>
            <a:ext cx="914390" cy="914390"/>
          </a:xfrm>
          <a:prstGeom prst="rect">
            <a:avLst/>
          </a:prstGeom>
        </p:spPr>
      </p:pic>
      <p:sp>
        <p:nvSpPr>
          <p:cNvPr id="7" name="Text Placeholder 5"/>
          <p:cNvSpPr txBox="1">
            <a:spLocks/>
          </p:cNvSpPr>
          <p:nvPr/>
        </p:nvSpPr>
        <p:spPr>
          <a:xfrm>
            <a:off x="1920604" y="2712036"/>
            <a:ext cx="9509656" cy="1021818"/>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2"/>
                    </a:gs>
                    <a:gs pos="99000">
                      <a:schemeClr val="tx2"/>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600" dirty="0"/>
              <a:t>Fast</a:t>
            </a:r>
          </a:p>
          <a:p>
            <a:pPr lvl="1"/>
            <a:r>
              <a:rPr lang="en-US" dirty="0"/>
              <a:t>ASP.NET Core on .NET Core is 4x faster than Node.js in </a:t>
            </a:r>
            <a:r>
              <a:rPr lang="en-US" dirty="0" err="1"/>
              <a:t>TechEmpower</a:t>
            </a:r>
            <a:r>
              <a:rPr lang="en-US" dirty="0"/>
              <a:t> benchmark</a:t>
            </a:r>
          </a:p>
        </p:txBody>
      </p:sp>
      <p:pic>
        <p:nvPicPr>
          <p:cNvPr id="4" name="Picture 3"/>
          <p:cNvPicPr>
            <a:picLocks noChangeAspect="1"/>
          </p:cNvPicPr>
          <p:nvPr/>
        </p:nvPicPr>
        <p:blipFill>
          <a:blip r:embed="rId5">
            <a:clrChange>
              <a:clrFrom>
                <a:srgbClr val="FFFFFF"/>
              </a:clrFrom>
              <a:clrTo>
                <a:srgbClr val="FFFFFF">
                  <a:alpha val="0"/>
                </a:srgbClr>
              </a:clrTo>
            </a:clrChange>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823336" y="3954457"/>
            <a:ext cx="914390" cy="914390"/>
          </a:xfrm>
          <a:prstGeom prst="rect">
            <a:avLst/>
          </a:prstGeom>
        </p:spPr>
      </p:pic>
      <p:sp>
        <p:nvSpPr>
          <p:cNvPr id="8" name="Text Placeholder 5"/>
          <p:cNvSpPr txBox="1">
            <a:spLocks/>
          </p:cNvSpPr>
          <p:nvPr/>
        </p:nvSpPr>
        <p:spPr>
          <a:xfrm>
            <a:off x="1920604" y="3897038"/>
            <a:ext cx="9875412" cy="1021818"/>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2"/>
                    </a:gs>
                    <a:gs pos="99000">
                      <a:schemeClr val="tx2"/>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600" dirty="0"/>
              <a:t>Lightweight</a:t>
            </a:r>
          </a:p>
          <a:p>
            <a:pPr lvl="1"/>
            <a:r>
              <a:rPr lang="en-US" dirty="0"/>
              <a:t>No impact deployment and a modular development model perfect for containers</a:t>
            </a:r>
            <a:endParaRPr lang="en-US" sz="1800" dirty="0"/>
          </a:p>
        </p:txBody>
      </p:sp>
    </p:spTree>
    <p:extLst>
      <p:ext uri="{BB962C8B-B14F-4D97-AF65-F5344CB8AC3E}">
        <p14:creationId xmlns:p14="http://schemas.microsoft.com/office/powerpoint/2010/main" val="3614671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892DFA6-253B-448B-B07B-A89C0B90E88A}"/>
              </a:ext>
            </a:extLst>
          </p:cNvPr>
          <p:cNvPicPr>
            <a:picLocks noChangeAspect="1"/>
          </p:cNvPicPr>
          <p:nvPr/>
        </p:nvPicPr>
        <p:blipFill>
          <a:blip r:embed="rId3"/>
          <a:stretch>
            <a:fillRect/>
          </a:stretch>
        </p:blipFill>
        <p:spPr>
          <a:xfrm>
            <a:off x="0" y="0"/>
            <a:ext cx="9090786" cy="6994525"/>
          </a:xfrm>
          <a:prstGeom prst="rect">
            <a:avLst/>
          </a:prstGeom>
        </p:spPr>
      </p:pic>
      <p:pic>
        <p:nvPicPr>
          <p:cNvPr id="7" name="Picture 6" descr="A close up of a circuit board&#10;&#10;Description generated with high confidence">
            <a:extLst>
              <a:ext uri="{FF2B5EF4-FFF2-40B4-BE49-F238E27FC236}">
                <a16:creationId xmlns:a16="http://schemas.microsoft.com/office/drawing/2014/main" id="{B774D58A-DA7A-409C-9259-36F2EB1B1ABB}"/>
              </a:ext>
            </a:extLst>
          </p:cNvPr>
          <p:cNvPicPr>
            <a:picLocks noChangeAspect="1"/>
          </p:cNvPicPr>
          <p:nvPr/>
        </p:nvPicPr>
        <p:blipFill>
          <a:blip r:embed="rId4"/>
          <a:stretch>
            <a:fillRect/>
          </a:stretch>
        </p:blipFill>
        <p:spPr>
          <a:xfrm>
            <a:off x="6492554" y="2582872"/>
            <a:ext cx="5760657" cy="3833816"/>
          </a:xfrm>
          <a:prstGeom prst="rect">
            <a:avLst/>
          </a:prstGeom>
        </p:spPr>
      </p:pic>
    </p:spTree>
    <p:extLst>
      <p:ext uri="{BB962C8B-B14F-4D97-AF65-F5344CB8AC3E}">
        <p14:creationId xmlns:p14="http://schemas.microsoft.com/office/powerpoint/2010/main" val="3400084601"/>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727200" y="0"/>
            <a:ext cx="8972086" cy="6994525"/>
          </a:xfrm>
          <a:prstGeom prst="rect">
            <a:avLst/>
          </a:prstGeom>
        </p:spPr>
      </p:pic>
    </p:spTree>
    <p:extLst>
      <p:ext uri="{BB962C8B-B14F-4D97-AF65-F5344CB8AC3E}">
        <p14:creationId xmlns:p14="http://schemas.microsoft.com/office/powerpoint/2010/main" val="97170621"/>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.NET Core</a:t>
            </a:r>
          </a:p>
        </p:txBody>
      </p:sp>
      <p:sp>
        <p:nvSpPr>
          <p:cNvPr id="6" name="Text Placeholder 5"/>
          <p:cNvSpPr>
            <a:spLocks noGrp="1"/>
          </p:cNvSpPr>
          <p:nvPr>
            <p:ph type="body" sz="quarter" idx="10"/>
          </p:nvPr>
        </p:nvSpPr>
        <p:spPr>
          <a:xfrm>
            <a:off x="1920604" y="1523329"/>
            <a:ext cx="7680942" cy="1021818"/>
          </a:xfrm>
        </p:spPr>
        <p:txBody>
          <a:bodyPr/>
          <a:lstStyle/>
          <a:p>
            <a:r>
              <a:rPr lang="en-US" sz="3600" dirty="0"/>
              <a:t>Cross-platform</a:t>
            </a:r>
          </a:p>
          <a:p>
            <a:pPr lvl="1"/>
            <a:r>
              <a:rPr lang="en-US" dirty="0"/>
              <a:t>Windows, Linux and </a:t>
            </a:r>
            <a:r>
              <a:rPr lang="en-US" dirty="0" err="1"/>
              <a:t>macOS</a:t>
            </a:r>
            <a:endParaRPr lang="en-US" sz="1800" dirty="0"/>
          </a:p>
        </p:txBody>
      </p:sp>
      <p:pic>
        <p:nvPicPr>
          <p:cNvPr id="2" name="Picture 1"/>
          <p:cNvPicPr>
            <a:picLocks noChangeAspect="1"/>
          </p:cNvPicPr>
          <p:nvPr/>
        </p:nvPicPr>
        <p:blipFill>
          <a:blip r:embed="rId3">
            <a:clrChange>
              <a:clrFrom>
                <a:srgbClr val="FFFFFF"/>
              </a:clrFrom>
              <a:clrTo>
                <a:srgbClr val="FFFFFF">
                  <a:alpha val="0"/>
                </a:srgbClr>
              </a:clrTo>
            </a:clrChange>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823336" y="1577043"/>
            <a:ext cx="914390" cy="914390"/>
          </a:xfrm>
          <a:prstGeom prst="rect">
            <a:avLst/>
          </a:prstGeom>
        </p:spPr>
      </p:pic>
      <p:pic>
        <p:nvPicPr>
          <p:cNvPr id="3" name="Picture 2"/>
          <p:cNvPicPr>
            <a:picLocks noChangeAspect="1"/>
          </p:cNvPicPr>
          <p:nvPr/>
        </p:nvPicPr>
        <p:blipFill>
          <a:blip r:embed="rId4">
            <a:clrChange>
              <a:clrFrom>
                <a:srgbClr val="FFFFFF"/>
              </a:clrFrom>
              <a:clrTo>
                <a:srgbClr val="FFFFFF">
                  <a:alpha val="0"/>
                </a:srgbClr>
              </a:clrTo>
            </a:clrChange>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823336" y="2765750"/>
            <a:ext cx="914390" cy="914390"/>
          </a:xfrm>
          <a:prstGeom prst="rect">
            <a:avLst/>
          </a:prstGeom>
        </p:spPr>
      </p:pic>
      <p:sp>
        <p:nvSpPr>
          <p:cNvPr id="7" name="Text Placeholder 5"/>
          <p:cNvSpPr txBox="1">
            <a:spLocks/>
          </p:cNvSpPr>
          <p:nvPr/>
        </p:nvSpPr>
        <p:spPr>
          <a:xfrm>
            <a:off x="1920603" y="2712036"/>
            <a:ext cx="9418217" cy="1021818"/>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2"/>
                    </a:gs>
                    <a:gs pos="99000">
                      <a:schemeClr val="tx2"/>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600" dirty="0"/>
              <a:t>Fast</a:t>
            </a:r>
          </a:p>
          <a:p>
            <a:pPr lvl="1"/>
            <a:r>
              <a:rPr lang="en-US" dirty="0"/>
              <a:t>ASP.NET Core on .NET Core is 4x faster than Node.js in </a:t>
            </a:r>
            <a:r>
              <a:rPr lang="en-US" dirty="0" err="1"/>
              <a:t>TechEmpower</a:t>
            </a:r>
            <a:r>
              <a:rPr lang="en-US" dirty="0"/>
              <a:t> benchmark</a:t>
            </a:r>
          </a:p>
        </p:txBody>
      </p:sp>
      <p:pic>
        <p:nvPicPr>
          <p:cNvPr id="4" name="Picture 3"/>
          <p:cNvPicPr>
            <a:picLocks noChangeAspect="1"/>
          </p:cNvPicPr>
          <p:nvPr/>
        </p:nvPicPr>
        <p:blipFill>
          <a:blip r:embed="rId5">
            <a:clrChange>
              <a:clrFrom>
                <a:srgbClr val="FFFFFF"/>
              </a:clrFrom>
              <a:clrTo>
                <a:srgbClr val="FFFFFF">
                  <a:alpha val="0"/>
                </a:srgbClr>
              </a:clrTo>
            </a:clrChange>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823336" y="3954457"/>
            <a:ext cx="914390" cy="914390"/>
          </a:xfrm>
          <a:prstGeom prst="rect">
            <a:avLst/>
          </a:prstGeom>
        </p:spPr>
      </p:pic>
      <p:sp>
        <p:nvSpPr>
          <p:cNvPr id="8" name="Text Placeholder 5"/>
          <p:cNvSpPr txBox="1">
            <a:spLocks/>
          </p:cNvSpPr>
          <p:nvPr/>
        </p:nvSpPr>
        <p:spPr>
          <a:xfrm>
            <a:off x="1920604" y="3897038"/>
            <a:ext cx="9875412" cy="1021818"/>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2"/>
                    </a:gs>
                    <a:gs pos="99000">
                      <a:schemeClr val="tx2"/>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600" dirty="0"/>
              <a:t>Lightweight</a:t>
            </a:r>
          </a:p>
          <a:p>
            <a:pPr lvl="1"/>
            <a:r>
              <a:rPr lang="en-US" dirty="0"/>
              <a:t>No impact deployment and a modular development model perfect for containers</a:t>
            </a:r>
            <a:endParaRPr lang="en-US" sz="1800" dirty="0"/>
          </a:p>
        </p:txBody>
      </p:sp>
      <p:pic>
        <p:nvPicPr>
          <p:cNvPr id="5" name="Picture 4"/>
          <p:cNvPicPr>
            <a:picLocks noChangeAspect="1"/>
          </p:cNvPicPr>
          <p:nvPr/>
        </p:nvPicPr>
        <p:blipFill>
          <a:blip r:embed="rId6">
            <a:clrChange>
              <a:clrFrom>
                <a:srgbClr val="FFFFFF"/>
              </a:clrFrom>
              <a:clrTo>
                <a:srgbClr val="FFFFFF">
                  <a:alpha val="0"/>
                </a:srgbClr>
              </a:clrTo>
            </a:clrChange>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823336" y="5143164"/>
            <a:ext cx="914390" cy="914390"/>
          </a:xfrm>
          <a:prstGeom prst="rect">
            <a:avLst/>
          </a:prstGeom>
        </p:spPr>
      </p:pic>
      <p:sp>
        <p:nvSpPr>
          <p:cNvPr id="10" name="Text Placeholder 5"/>
          <p:cNvSpPr txBox="1">
            <a:spLocks/>
          </p:cNvSpPr>
          <p:nvPr/>
        </p:nvSpPr>
        <p:spPr>
          <a:xfrm>
            <a:off x="1920604" y="5089450"/>
            <a:ext cx="9875412" cy="1021818"/>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2"/>
                    </a:gs>
                    <a:gs pos="99000">
                      <a:schemeClr val="tx2"/>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600" dirty="0"/>
              <a:t>Open source</a:t>
            </a:r>
          </a:p>
          <a:p>
            <a:pPr lvl="1"/>
            <a:r>
              <a:rPr lang="en-US" dirty="0"/>
              <a:t>Runtime, libraries, compiler, languages and tools developed in the open in GitHub</a:t>
            </a:r>
            <a:endParaRPr lang="en-US" sz="1800" dirty="0"/>
          </a:p>
        </p:txBody>
      </p:sp>
    </p:spTree>
    <p:extLst>
      <p:ext uri="{BB962C8B-B14F-4D97-AF65-F5344CB8AC3E}">
        <p14:creationId xmlns:p14="http://schemas.microsoft.com/office/powerpoint/2010/main" val="2532755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98426" y="1337329"/>
            <a:ext cx="12207520" cy="5471832"/>
          </a:xfrm>
          <a:prstGeom prst="rect">
            <a:avLst/>
          </a:prstGeom>
        </p:spPr>
      </p:pic>
      <p:sp>
        <p:nvSpPr>
          <p:cNvPr id="7" name="Title 6"/>
          <p:cNvSpPr>
            <a:spLocks noGrp="1"/>
          </p:cNvSpPr>
          <p:nvPr>
            <p:ph type="title"/>
          </p:nvPr>
        </p:nvSpPr>
        <p:spPr/>
        <p:txBody>
          <a:bodyPr/>
          <a:lstStyle/>
          <a:p>
            <a:r>
              <a:rPr lang="en-US" dirty="0"/>
              <a:t>.NET Open Source Contributions as of 2016</a:t>
            </a:r>
          </a:p>
        </p:txBody>
      </p:sp>
    </p:spTree>
    <p:extLst>
      <p:ext uri="{BB962C8B-B14F-4D97-AF65-F5344CB8AC3E}">
        <p14:creationId xmlns:p14="http://schemas.microsoft.com/office/powerpoint/2010/main" val="1411140840"/>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919BC2-F9F2-40E7-9F38-1285C3B5B734}"/>
              </a:ext>
            </a:extLst>
          </p:cNvPr>
          <p:cNvSpPr>
            <a:spLocks noGrp="1"/>
          </p:cNvSpPr>
          <p:nvPr>
            <p:ph type="title"/>
          </p:nvPr>
        </p:nvSpPr>
        <p:spPr/>
        <p:txBody>
          <a:bodyPr/>
          <a:lstStyle/>
          <a:p>
            <a:r>
              <a:rPr lang="en-US" dirty="0"/>
              <a:t>Get .NET Core</a:t>
            </a:r>
          </a:p>
        </p:txBody>
      </p:sp>
      <p:sp>
        <p:nvSpPr>
          <p:cNvPr id="3" name="Text Placeholder 2">
            <a:extLst>
              <a:ext uri="{FF2B5EF4-FFF2-40B4-BE49-F238E27FC236}">
                <a16:creationId xmlns:a16="http://schemas.microsoft.com/office/drawing/2014/main" id="{7D8316C8-11AD-44F5-B00B-E020F6B875BC}"/>
              </a:ext>
            </a:extLst>
          </p:cNvPr>
          <p:cNvSpPr>
            <a:spLocks noGrp="1"/>
          </p:cNvSpPr>
          <p:nvPr>
            <p:ph type="body" sz="quarter" idx="10"/>
          </p:nvPr>
        </p:nvSpPr>
        <p:spPr>
          <a:xfrm>
            <a:off x="274638" y="1212851"/>
            <a:ext cx="11887200" cy="2769989"/>
          </a:xfrm>
        </p:spPr>
        <p:txBody>
          <a:bodyPr/>
          <a:lstStyle/>
          <a:p>
            <a:r>
              <a:rPr lang="en-US" dirty="0"/>
              <a:t>Install the .NET Core SDK (</a:t>
            </a:r>
            <a:r>
              <a:rPr lang="en-US" dirty="0">
                <a:hlinkClick r:id="rId3"/>
              </a:rPr>
              <a:t>https://dot.net</a:t>
            </a:r>
            <a:r>
              <a:rPr lang="en-US" dirty="0"/>
              <a:t>) </a:t>
            </a:r>
          </a:p>
          <a:p>
            <a:r>
              <a:rPr lang="en-US" dirty="0"/>
              <a:t>Install Visual Studio (</a:t>
            </a:r>
            <a:r>
              <a:rPr lang="en-US" dirty="0">
                <a:hlinkClick r:id="rId4"/>
              </a:rPr>
              <a:t>https://visualstudio.com</a:t>
            </a:r>
            <a:r>
              <a:rPr lang="en-US" dirty="0"/>
              <a:t>) </a:t>
            </a:r>
          </a:p>
          <a:p>
            <a:endParaRPr lang="en-US" dirty="0"/>
          </a:p>
          <a:p>
            <a:endParaRPr lang="en-US" dirty="0"/>
          </a:p>
        </p:txBody>
      </p:sp>
      <p:pic>
        <p:nvPicPr>
          <p:cNvPr id="10" name="Picture 9">
            <a:extLst>
              <a:ext uri="{FF2B5EF4-FFF2-40B4-BE49-F238E27FC236}">
                <a16:creationId xmlns:a16="http://schemas.microsoft.com/office/drawing/2014/main" id="{D3C04523-ED15-4C63-9373-7C86E9DAAAA1}"/>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24267" r="9586"/>
          <a:stretch/>
        </p:blipFill>
        <p:spPr bwMode="auto">
          <a:xfrm>
            <a:off x="1189092" y="2582872"/>
            <a:ext cx="693140" cy="1174390"/>
          </a:xfrm>
          <a:prstGeom prst="rect">
            <a:avLst/>
          </a:prstGeom>
          <a:solidFill>
            <a:schemeClr val="bg1"/>
          </a:solidFill>
          <a:ln>
            <a:noFill/>
          </a:ln>
          <a:extLst/>
        </p:spPr>
      </p:pic>
      <p:pic>
        <p:nvPicPr>
          <p:cNvPr id="14" name="Picture 13">
            <a:extLst>
              <a:ext uri="{FF2B5EF4-FFF2-40B4-BE49-F238E27FC236}">
                <a16:creationId xmlns:a16="http://schemas.microsoft.com/office/drawing/2014/main" id="{813B895E-6537-4BBF-B063-7EA139DD2090}"/>
              </a:ext>
            </a:extLst>
          </p:cNvPr>
          <p:cNvPicPr>
            <a:picLocks noChangeAspect="1" noChangeArrowheads="1"/>
          </p:cNvPicPr>
          <p:nvPr/>
        </p:nvPicPr>
        <p:blipFill rotWithShape="1">
          <a:blip r:embed="rId6" cstate="print">
            <a:duotone>
              <a:srgbClr val="0078D7">
                <a:shade val="45000"/>
                <a:satMod val="135000"/>
              </a:srgbClr>
              <a:prstClr val="white"/>
            </a:duotone>
            <a:extLst>
              <a:ext uri="{28A0092B-C50C-407E-A947-70E740481C1C}">
                <a14:useLocalDpi xmlns:a14="http://schemas.microsoft.com/office/drawing/2010/main"/>
              </a:ext>
            </a:extLst>
          </a:blip>
          <a:srcRect l="25414" r="11806"/>
          <a:stretch/>
        </p:blipFill>
        <p:spPr bwMode="auto">
          <a:xfrm>
            <a:off x="1209183" y="5080528"/>
            <a:ext cx="652958" cy="1174391"/>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659CF551-9417-473C-8F40-EE5CCA4F3D2A}"/>
              </a:ext>
            </a:extLst>
          </p:cNvPr>
          <p:cNvPicPr>
            <a:picLocks noChangeAspect="1"/>
          </p:cNvPicPr>
          <p:nvPr/>
        </p:nvPicPr>
        <p:blipFill>
          <a:blip r:embed="rId7"/>
          <a:stretch>
            <a:fillRect/>
          </a:stretch>
        </p:blipFill>
        <p:spPr>
          <a:xfrm>
            <a:off x="1071224" y="3954457"/>
            <a:ext cx="928876" cy="928876"/>
          </a:xfrm>
          <a:prstGeom prst="rect">
            <a:avLst/>
          </a:prstGeom>
        </p:spPr>
      </p:pic>
      <p:sp>
        <p:nvSpPr>
          <p:cNvPr id="21" name="TextBox 20">
            <a:extLst>
              <a:ext uri="{FF2B5EF4-FFF2-40B4-BE49-F238E27FC236}">
                <a16:creationId xmlns:a16="http://schemas.microsoft.com/office/drawing/2014/main" id="{A3211103-6AB7-4C1D-87B2-7B3C40AE251A}"/>
              </a:ext>
            </a:extLst>
          </p:cNvPr>
          <p:cNvSpPr txBox="1"/>
          <p:nvPr/>
        </p:nvSpPr>
        <p:spPr>
          <a:xfrm>
            <a:off x="2103482" y="2687503"/>
            <a:ext cx="4663389" cy="1092607"/>
          </a:xfrm>
          <a:prstGeom prst="rect">
            <a:avLst/>
          </a:prstGeom>
          <a:noFill/>
        </p:spPr>
        <p:txBody>
          <a:bodyPr wrap="square" lIns="182880" tIns="146304" rIns="182880" bIns="146304" rtlCol="0">
            <a:spAutoFit/>
          </a:bodyPr>
          <a:lstStyle/>
          <a:p>
            <a:pPr>
              <a:lnSpc>
                <a:spcPct val="90000"/>
              </a:lnSpc>
              <a:spcAft>
                <a:spcPts val="600"/>
              </a:spcAft>
            </a:pPr>
            <a:r>
              <a:rPr lang="en-US" sz="3200" dirty="0">
                <a:gradFill>
                  <a:gsLst>
                    <a:gs pos="2917">
                      <a:schemeClr val="tx1"/>
                    </a:gs>
                    <a:gs pos="30000">
                      <a:schemeClr val="tx1"/>
                    </a:gs>
                  </a:gsLst>
                  <a:lin ang="5400000" scaled="0"/>
                </a:gradFill>
              </a:rPr>
              <a:t>Visual Studio</a:t>
            </a:r>
          </a:p>
          <a:p>
            <a:pPr>
              <a:lnSpc>
                <a:spcPct val="90000"/>
              </a:lnSpc>
              <a:spcAft>
                <a:spcPts val="600"/>
              </a:spcAft>
            </a:pPr>
            <a:r>
              <a:rPr lang="en-US" sz="2000" dirty="0">
                <a:gradFill>
                  <a:gsLst>
                    <a:gs pos="2917">
                      <a:schemeClr val="tx1"/>
                    </a:gs>
                    <a:gs pos="30000">
                      <a:schemeClr val="tx1"/>
                    </a:gs>
                  </a:gsLst>
                  <a:lin ang="5400000" scaled="0"/>
                </a:gradFill>
              </a:rPr>
              <a:t>Windows</a:t>
            </a:r>
          </a:p>
        </p:txBody>
      </p:sp>
      <p:sp>
        <p:nvSpPr>
          <p:cNvPr id="22" name="TextBox 21">
            <a:extLst>
              <a:ext uri="{FF2B5EF4-FFF2-40B4-BE49-F238E27FC236}">
                <a16:creationId xmlns:a16="http://schemas.microsoft.com/office/drawing/2014/main" id="{6D236743-B05F-457D-A1EF-7592B6860F99}"/>
              </a:ext>
            </a:extLst>
          </p:cNvPr>
          <p:cNvSpPr txBox="1"/>
          <p:nvPr/>
        </p:nvSpPr>
        <p:spPr>
          <a:xfrm>
            <a:off x="2103482" y="3872591"/>
            <a:ext cx="4663389" cy="1092607"/>
          </a:xfrm>
          <a:prstGeom prst="rect">
            <a:avLst/>
          </a:prstGeom>
          <a:noFill/>
        </p:spPr>
        <p:txBody>
          <a:bodyPr wrap="square" lIns="182880" tIns="146304" rIns="182880" bIns="146304" rtlCol="0">
            <a:spAutoFit/>
          </a:bodyPr>
          <a:lstStyle/>
          <a:p>
            <a:pPr>
              <a:lnSpc>
                <a:spcPct val="90000"/>
              </a:lnSpc>
              <a:spcAft>
                <a:spcPts val="600"/>
              </a:spcAft>
            </a:pPr>
            <a:r>
              <a:rPr lang="en-US" sz="3200" dirty="0">
                <a:gradFill>
                  <a:gsLst>
                    <a:gs pos="2917">
                      <a:schemeClr val="tx1"/>
                    </a:gs>
                    <a:gs pos="30000">
                      <a:schemeClr val="tx1"/>
                    </a:gs>
                  </a:gsLst>
                  <a:lin ang="5400000" scaled="0"/>
                </a:gradFill>
              </a:rPr>
              <a:t>Visual Studio for Mac</a:t>
            </a:r>
          </a:p>
          <a:p>
            <a:pPr>
              <a:lnSpc>
                <a:spcPct val="90000"/>
              </a:lnSpc>
              <a:spcAft>
                <a:spcPts val="600"/>
              </a:spcAft>
            </a:pPr>
            <a:r>
              <a:rPr lang="en-US" sz="2000" dirty="0">
                <a:gradFill>
                  <a:gsLst>
                    <a:gs pos="2917">
                      <a:schemeClr val="tx1"/>
                    </a:gs>
                    <a:gs pos="30000">
                      <a:schemeClr val="tx1"/>
                    </a:gs>
                  </a:gsLst>
                  <a:lin ang="5400000" scaled="0"/>
                </a:gradFill>
              </a:rPr>
              <a:t>macOS</a:t>
            </a:r>
          </a:p>
        </p:txBody>
      </p:sp>
      <p:sp>
        <p:nvSpPr>
          <p:cNvPr id="23" name="TextBox 22">
            <a:extLst>
              <a:ext uri="{FF2B5EF4-FFF2-40B4-BE49-F238E27FC236}">
                <a16:creationId xmlns:a16="http://schemas.microsoft.com/office/drawing/2014/main" id="{BF2A7AE8-ECC1-4D72-8132-552818EC10F3}"/>
              </a:ext>
            </a:extLst>
          </p:cNvPr>
          <p:cNvSpPr txBox="1"/>
          <p:nvPr/>
        </p:nvSpPr>
        <p:spPr>
          <a:xfrm>
            <a:off x="2103482" y="5121419"/>
            <a:ext cx="4663389" cy="1092607"/>
          </a:xfrm>
          <a:prstGeom prst="rect">
            <a:avLst/>
          </a:prstGeom>
          <a:noFill/>
        </p:spPr>
        <p:txBody>
          <a:bodyPr wrap="square" lIns="182880" tIns="146304" rIns="182880" bIns="146304" rtlCol="0">
            <a:spAutoFit/>
          </a:bodyPr>
          <a:lstStyle/>
          <a:p>
            <a:pPr>
              <a:lnSpc>
                <a:spcPct val="90000"/>
              </a:lnSpc>
              <a:spcAft>
                <a:spcPts val="600"/>
              </a:spcAft>
            </a:pPr>
            <a:r>
              <a:rPr lang="en-US" sz="3200" dirty="0">
                <a:gradFill>
                  <a:gsLst>
                    <a:gs pos="2917">
                      <a:schemeClr val="tx1"/>
                    </a:gs>
                    <a:gs pos="30000">
                      <a:schemeClr val="tx1"/>
                    </a:gs>
                  </a:gsLst>
                  <a:lin ang="5400000" scaled="0"/>
                </a:gradFill>
              </a:rPr>
              <a:t>Visual Studio Code</a:t>
            </a:r>
          </a:p>
          <a:p>
            <a:pPr>
              <a:lnSpc>
                <a:spcPct val="90000"/>
              </a:lnSpc>
              <a:spcAft>
                <a:spcPts val="600"/>
              </a:spcAft>
            </a:pPr>
            <a:r>
              <a:rPr lang="en-US" sz="2000" dirty="0">
                <a:gradFill>
                  <a:gsLst>
                    <a:gs pos="2917">
                      <a:schemeClr val="tx1"/>
                    </a:gs>
                    <a:gs pos="30000">
                      <a:schemeClr val="tx1"/>
                    </a:gs>
                  </a:gsLst>
                  <a:lin ang="5400000" scaled="0"/>
                </a:gradFill>
              </a:rPr>
              <a:t>Windows, macOS, Linux</a:t>
            </a:r>
          </a:p>
        </p:txBody>
      </p:sp>
    </p:spTree>
    <p:extLst>
      <p:ext uri="{BB962C8B-B14F-4D97-AF65-F5344CB8AC3E}">
        <p14:creationId xmlns:p14="http://schemas.microsoft.com/office/powerpoint/2010/main" val="298421235"/>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Getting Started with </a:t>
            </a:r>
            <a:br>
              <a:rPr lang="en-US" dirty="0"/>
            </a:br>
            <a:r>
              <a:rPr lang="en-US" dirty="0"/>
              <a:t>.NET Core</a:t>
            </a:r>
          </a:p>
        </p:txBody>
      </p:sp>
    </p:spTree>
    <p:extLst>
      <p:ext uri="{BB962C8B-B14F-4D97-AF65-F5344CB8AC3E}">
        <p14:creationId xmlns:p14="http://schemas.microsoft.com/office/powerpoint/2010/main" val="24453287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.NET Core Command Line Interface (CLI)</a:t>
            </a:r>
          </a:p>
        </p:txBody>
      </p:sp>
      <p:sp>
        <p:nvSpPr>
          <p:cNvPr id="5" name="Text Placeholder 4"/>
          <p:cNvSpPr>
            <a:spLocks noGrp="1"/>
          </p:cNvSpPr>
          <p:nvPr>
            <p:ph type="body" sz="quarter" idx="10"/>
          </p:nvPr>
        </p:nvSpPr>
        <p:spPr>
          <a:xfrm>
            <a:off x="274637" y="1221157"/>
            <a:ext cx="12344329" cy="5669244"/>
          </a:xfrm>
        </p:spPr>
        <p:txBody>
          <a:bodyPr/>
          <a:lstStyle/>
          <a:p>
            <a:endParaRPr lang="en-US" dirty="0"/>
          </a:p>
          <a:p>
            <a:r>
              <a:rPr lang="en-US" dirty="0"/>
              <a:t>&gt; dotnet new console </a:t>
            </a:r>
            <a:r>
              <a:rPr lang="en-US" dirty="0">
                <a:solidFill>
                  <a:srgbClr val="00B050"/>
                </a:solidFill>
              </a:rPr>
              <a:t>// creates new project</a:t>
            </a:r>
          </a:p>
          <a:p>
            <a:r>
              <a:rPr lang="en-US" dirty="0"/>
              <a:t>&gt; dotnet restore </a:t>
            </a:r>
            <a:r>
              <a:rPr lang="en-US" dirty="0">
                <a:solidFill>
                  <a:srgbClr val="00B050"/>
                </a:solidFill>
              </a:rPr>
              <a:t>// restore </a:t>
            </a:r>
            <a:r>
              <a:rPr lang="en-US" dirty="0" err="1">
                <a:solidFill>
                  <a:srgbClr val="00B050"/>
                </a:solidFill>
              </a:rPr>
              <a:t>NuGet</a:t>
            </a:r>
            <a:r>
              <a:rPr lang="en-US" dirty="0">
                <a:solidFill>
                  <a:srgbClr val="00B050"/>
                </a:solidFill>
              </a:rPr>
              <a:t> dependencies</a:t>
            </a:r>
          </a:p>
          <a:p>
            <a:r>
              <a:rPr lang="en-US" dirty="0"/>
              <a:t>&gt; dotnet build </a:t>
            </a:r>
            <a:r>
              <a:rPr lang="en-US" dirty="0">
                <a:solidFill>
                  <a:srgbClr val="00B050"/>
                </a:solidFill>
              </a:rPr>
              <a:t>// builds your source into </a:t>
            </a:r>
            <a:r>
              <a:rPr lang="en-US" dirty="0" err="1">
                <a:solidFill>
                  <a:srgbClr val="00B050"/>
                </a:solidFill>
              </a:rPr>
              <a:t>dlls</a:t>
            </a:r>
            <a:endParaRPr lang="en-US" dirty="0">
              <a:solidFill>
                <a:srgbClr val="00B050"/>
              </a:solidFill>
            </a:endParaRPr>
          </a:p>
          <a:p>
            <a:r>
              <a:rPr lang="en-US" dirty="0"/>
              <a:t>&gt; </a:t>
            </a:r>
            <a:r>
              <a:rPr lang="en-US" dirty="0" err="1"/>
              <a:t>dotnet</a:t>
            </a:r>
            <a:r>
              <a:rPr lang="en-US" dirty="0"/>
              <a:t> path-to/yourapp.dll </a:t>
            </a:r>
            <a:r>
              <a:rPr lang="en-US" dirty="0">
                <a:solidFill>
                  <a:srgbClr val="00B050"/>
                </a:solidFill>
              </a:rPr>
              <a:t>//loads and runs</a:t>
            </a:r>
          </a:p>
          <a:p>
            <a:r>
              <a:rPr lang="en-US" dirty="0"/>
              <a:t>&gt; </a:t>
            </a:r>
            <a:r>
              <a:rPr lang="en-US" dirty="0" err="1"/>
              <a:t>dotnet</a:t>
            </a:r>
            <a:r>
              <a:rPr lang="en-US" dirty="0"/>
              <a:t> run </a:t>
            </a:r>
            <a:r>
              <a:rPr lang="en-US" dirty="0">
                <a:solidFill>
                  <a:srgbClr val="00B050"/>
                </a:solidFill>
              </a:rPr>
              <a:t>// same thing as the last 2 lines</a:t>
            </a:r>
          </a:p>
          <a:p>
            <a:r>
              <a:rPr lang="en-US" dirty="0"/>
              <a:t>&gt; </a:t>
            </a:r>
            <a:r>
              <a:rPr lang="en-US" dirty="0" err="1"/>
              <a:t>dotnet</a:t>
            </a:r>
            <a:r>
              <a:rPr lang="en-US" dirty="0"/>
              <a:t> add </a:t>
            </a:r>
            <a:r>
              <a:rPr lang="en-US" dirty="0">
                <a:solidFill>
                  <a:srgbClr val="00B050"/>
                </a:solidFill>
              </a:rPr>
              <a:t>// add package or project references</a:t>
            </a:r>
            <a:endParaRPr lang="en-US" dirty="0"/>
          </a:p>
          <a:p>
            <a:r>
              <a:rPr lang="en-US" dirty="0"/>
              <a:t>&gt; </a:t>
            </a:r>
            <a:r>
              <a:rPr lang="en-US" dirty="0" err="1"/>
              <a:t>dotnet</a:t>
            </a:r>
            <a:r>
              <a:rPr lang="en-US" dirty="0"/>
              <a:t> test </a:t>
            </a:r>
            <a:r>
              <a:rPr lang="en-US" dirty="0">
                <a:solidFill>
                  <a:srgbClr val="00B050"/>
                </a:solidFill>
              </a:rPr>
              <a:t>// runs your </a:t>
            </a:r>
            <a:r>
              <a:rPr lang="en-US" dirty="0" err="1">
                <a:solidFill>
                  <a:srgbClr val="00B050"/>
                </a:solidFill>
              </a:rPr>
              <a:t>tests;reports</a:t>
            </a:r>
            <a:r>
              <a:rPr lang="en-US" dirty="0">
                <a:solidFill>
                  <a:srgbClr val="00B050"/>
                </a:solidFill>
              </a:rPr>
              <a:t> pass/fail</a:t>
            </a:r>
          </a:p>
          <a:p>
            <a:r>
              <a:rPr lang="en-US" dirty="0"/>
              <a:t>&gt; </a:t>
            </a:r>
            <a:r>
              <a:rPr lang="en-US" dirty="0" err="1"/>
              <a:t>dotnet</a:t>
            </a:r>
            <a:r>
              <a:rPr lang="en-US" dirty="0"/>
              <a:t> publish </a:t>
            </a:r>
            <a:r>
              <a:rPr lang="en-US" dirty="0">
                <a:solidFill>
                  <a:srgbClr val="00B050"/>
                </a:solidFill>
              </a:rPr>
              <a:t>// prepares app for distribution</a:t>
            </a:r>
          </a:p>
          <a:p>
            <a:r>
              <a:rPr lang="en-US" dirty="0"/>
              <a:t>&gt; </a:t>
            </a:r>
            <a:r>
              <a:rPr lang="en-US" dirty="0" err="1"/>
              <a:t>dotnet</a:t>
            </a:r>
            <a:r>
              <a:rPr lang="en-US" dirty="0"/>
              <a:t> pack </a:t>
            </a:r>
            <a:r>
              <a:rPr lang="en-US" dirty="0">
                <a:solidFill>
                  <a:srgbClr val="00B050"/>
                </a:solidFill>
              </a:rPr>
              <a:t>// packages library as </a:t>
            </a:r>
            <a:r>
              <a:rPr lang="en-US" dirty="0" err="1">
                <a:solidFill>
                  <a:srgbClr val="00B050"/>
                </a:solidFill>
              </a:rPr>
              <a:t>NuGet</a:t>
            </a:r>
            <a:r>
              <a:rPr lang="en-US" dirty="0">
                <a:solidFill>
                  <a:srgbClr val="00B050"/>
                </a:solidFill>
              </a:rPr>
              <a:t> package</a:t>
            </a:r>
            <a:endParaRPr lang="mr-IN" dirty="0">
              <a:solidFill>
                <a:srgbClr val="00B050"/>
              </a:solidFill>
            </a:endParaRPr>
          </a:p>
        </p:txBody>
      </p:sp>
    </p:spTree>
    <p:extLst>
      <p:ext uri="{BB962C8B-B14F-4D97-AF65-F5344CB8AC3E}">
        <p14:creationId xmlns:p14="http://schemas.microsoft.com/office/powerpoint/2010/main" val="1301143167"/>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965553-F2AB-40AF-A44B-764765292252}"/>
              </a:ext>
            </a:extLst>
          </p:cNvPr>
          <p:cNvSpPr>
            <a:spLocks noGrp="1"/>
          </p:cNvSpPr>
          <p:nvPr>
            <p:ph type="title"/>
          </p:nvPr>
        </p:nvSpPr>
        <p:spPr/>
        <p:txBody>
          <a:bodyPr/>
          <a:lstStyle/>
          <a:p>
            <a:r>
              <a:rPr lang="en-US" dirty="0"/>
              <a:t>ASP.NET Core</a:t>
            </a:r>
          </a:p>
        </p:txBody>
      </p:sp>
      <p:sp>
        <p:nvSpPr>
          <p:cNvPr id="3" name="Text Placeholder 2">
            <a:extLst>
              <a:ext uri="{FF2B5EF4-FFF2-40B4-BE49-F238E27FC236}">
                <a16:creationId xmlns:a16="http://schemas.microsoft.com/office/drawing/2014/main" id="{968A9307-CD02-4CE6-99BC-A40E52353CE9}"/>
              </a:ext>
            </a:extLst>
          </p:cNvPr>
          <p:cNvSpPr>
            <a:spLocks noGrp="1"/>
          </p:cNvSpPr>
          <p:nvPr>
            <p:ph type="body" sz="quarter" idx="10"/>
          </p:nvPr>
        </p:nvSpPr>
        <p:spPr>
          <a:xfrm>
            <a:off x="274638" y="1212850"/>
            <a:ext cx="11887200" cy="4610493"/>
          </a:xfrm>
        </p:spPr>
        <p:txBody>
          <a:bodyPr/>
          <a:lstStyle/>
          <a:p>
            <a:r>
              <a:rPr lang="en-US" dirty="0"/>
              <a:t>ASP.NET redesigned to be leaner and more modular</a:t>
            </a:r>
          </a:p>
          <a:p>
            <a:pPr marL="571500" indent="-571500">
              <a:buFont typeface="Arial" panose="020B0604020202020204" pitchFamily="34" charset="0"/>
              <a:buChar char="•"/>
            </a:pPr>
            <a:r>
              <a:rPr lang="en-US" dirty="0"/>
              <a:t>Lightweight, higher-performance and modular HTTP request pipeline</a:t>
            </a:r>
          </a:p>
          <a:p>
            <a:pPr marL="571500" indent="-571500">
              <a:buFont typeface="Arial" panose="020B0604020202020204" pitchFamily="34" charset="0"/>
              <a:buChar char="•"/>
            </a:pPr>
            <a:r>
              <a:rPr lang="en-US" dirty="0"/>
              <a:t>Cross-platform</a:t>
            </a:r>
          </a:p>
          <a:p>
            <a:pPr marL="571500" indent="-571500">
              <a:buFont typeface="Arial" panose="020B0604020202020204" pitchFamily="34" charset="0"/>
              <a:buChar char="•"/>
            </a:pPr>
            <a:r>
              <a:rPr lang="en-US" dirty="0"/>
              <a:t>Runs on .NET Core or .NET Framework runtimes</a:t>
            </a:r>
          </a:p>
          <a:p>
            <a:pPr marL="571500" indent="-571500">
              <a:buFont typeface="Arial" panose="020B0604020202020204" pitchFamily="34" charset="0"/>
              <a:buChar char="•"/>
            </a:pPr>
            <a:r>
              <a:rPr lang="en-US" dirty="0"/>
              <a:t>Open-source and community-focused</a:t>
            </a:r>
          </a:p>
          <a:p>
            <a:pPr marL="1028700" lvl="4" indent="-342900">
              <a:buFont typeface="Arial" panose="020B0604020202020204" pitchFamily="34" charset="0"/>
              <a:buChar char="•"/>
            </a:pPr>
            <a:r>
              <a:rPr lang="en-US" sz="3600" dirty="0">
                <a:latin typeface="+mj-lt"/>
              </a:rPr>
              <a:t>https://github.com/aspnet/home</a:t>
            </a:r>
            <a:endParaRPr lang="en-US" sz="3000" dirty="0">
              <a:latin typeface="+mj-lt"/>
            </a:endParaRPr>
          </a:p>
        </p:txBody>
      </p:sp>
    </p:spTree>
    <p:extLst>
      <p:ext uri="{BB962C8B-B14F-4D97-AF65-F5344CB8AC3E}">
        <p14:creationId xmlns:p14="http://schemas.microsoft.com/office/powerpoint/2010/main" val="349684016"/>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CD35B1C-37AD-4573-A81C-26C2591BB03A}"/>
              </a:ext>
            </a:extLst>
          </p:cNvPr>
          <p:cNvSpPr>
            <a:spLocks noGrp="1"/>
          </p:cNvSpPr>
          <p:nvPr>
            <p:ph type="title"/>
          </p:nvPr>
        </p:nvSpPr>
        <p:spPr/>
        <p:txBody>
          <a:bodyPr/>
          <a:lstStyle/>
          <a:p>
            <a:r>
              <a:rPr lang="en-US" dirty="0"/>
              <a:t>ASP.NET Core</a:t>
            </a:r>
          </a:p>
        </p:txBody>
      </p:sp>
      <p:sp>
        <p:nvSpPr>
          <p:cNvPr id="5" name="Text Placeholder 4">
            <a:extLst>
              <a:ext uri="{FF2B5EF4-FFF2-40B4-BE49-F238E27FC236}">
                <a16:creationId xmlns:a16="http://schemas.microsoft.com/office/drawing/2014/main" id="{D9524885-0066-45E4-8DA1-7B1A250592C3}"/>
              </a:ext>
            </a:extLst>
          </p:cNvPr>
          <p:cNvSpPr>
            <a:spLocks noGrp="1"/>
          </p:cNvSpPr>
          <p:nvPr>
            <p:ph type="body" sz="quarter" idx="10"/>
          </p:nvPr>
        </p:nvSpPr>
        <p:spPr>
          <a:xfrm>
            <a:off x="274638" y="1212850"/>
            <a:ext cx="11887200" cy="5139869"/>
          </a:xfrm>
        </p:spPr>
        <p:txBody>
          <a:bodyPr/>
          <a:lstStyle/>
          <a:p>
            <a:r>
              <a:rPr lang="en-US" dirty="0"/>
              <a:t>Fast &amp; lightweight web framework built for .NET Core</a:t>
            </a:r>
          </a:p>
          <a:p>
            <a:r>
              <a:rPr lang="en-US" dirty="0"/>
              <a:t>Build modern web apps</a:t>
            </a:r>
          </a:p>
          <a:p>
            <a:pPr lvl="1"/>
            <a:r>
              <a:rPr lang="en-US" dirty="0"/>
              <a:t>MVC apps, Web APIs, SPAs, mobile apps, microservices, docker, real-time (future)</a:t>
            </a:r>
          </a:p>
          <a:p>
            <a:r>
              <a:rPr lang="en-US" dirty="0"/>
              <a:t>Integrates seamless with Azure cloud services</a:t>
            </a:r>
          </a:p>
          <a:p>
            <a:pPr lvl="1"/>
            <a:r>
              <a:rPr lang="en-US" dirty="0"/>
              <a:t>Azure App Services, SQL Azure, Azure Key Vault, Azure Application Insights, Azure Active Directory, etc.</a:t>
            </a:r>
          </a:p>
          <a:p>
            <a:pPr lvl="1"/>
            <a:r>
              <a:rPr lang="en-US" dirty="0"/>
              <a:t>Or run it on premise, on Google App Engine, on AWS, etc.</a:t>
            </a:r>
          </a:p>
          <a:p>
            <a:r>
              <a:rPr lang="en-US" dirty="0"/>
              <a:t>Powerful security features</a:t>
            </a:r>
          </a:p>
          <a:p>
            <a:pPr lvl="1"/>
            <a:r>
              <a:rPr lang="en-US" dirty="0"/>
              <a:t>HTTPS, identity, data protection, OpenID Connect, JWT, CORS, 2-factor </a:t>
            </a:r>
            <a:r>
              <a:rPr lang="en-US" dirty="0" err="1"/>
              <a:t>auth</a:t>
            </a:r>
            <a:r>
              <a:rPr lang="en-US" dirty="0"/>
              <a:t>, social logins</a:t>
            </a:r>
          </a:p>
          <a:p>
            <a:r>
              <a:rPr lang="en-US" dirty="0"/>
              <a:t>Simple composable infrastructure</a:t>
            </a:r>
          </a:p>
          <a:p>
            <a:pPr lvl="1"/>
            <a:r>
              <a:rPr lang="en-US" dirty="0"/>
              <a:t>Dependency injection, middleware, configuration, logging, localization, routing, session, error handling</a:t>
            </a:r>
          </a:p>
        </p:txBody>
      </p:sp>
    </p:spTree>
    <p:extLst>
      <p:ext uri="{BB962C8B-B14F-4D97-AF65-F5344CB8AC3E}">
        <p14:creationId xmlns:p14="http://schemas.microsoft.com/office/powerpoint/2010/main" val="711561579"/>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CBCC229-676F-4422-93A8-C73EF5E98A7C}"/>
              </a:ext>
            </a:extLst>
          </p:cNvPr>
          <p:cNvSpPr>
            <a:spLocks noGrp="1"/>
          </p:cNvSpPr>
          <p:nvPr>
            <p:ph type="title"/>
          </p:nvPr>
        </p:nvSpPr>
        <p:spPr/>
        <p:txBody>
          <a:bodyPr/>
          <a:lstStyle/>
          <a:p>
            <a:r>
              <a:rPr lang="en-US" dirty="0"/>
              <a:t>Introductions</a:t>
            </a:r>
          </a:p>
        </p:txBody>
      </p:sp>
      <p:sp>
        <p:nvSpPr>
          <p:cNvPr id="5" name="Text Placeholder 4">
            <a:extLst>
              <a:ext uri="{FF2B5EF4-FFF2-40B4-BE49-F238E27FC236}">
                <a16:creationId xmlns:a16="http://schemas.microsoft.com/office/drawing/2014/main" id="{E7928510-4909-4FEC-8D22-1298E81260FE}"/>
              </a:ext>
            </a:extLst>
          </p:cNvPr>
          <p:cNvSpPr>
            <a:spLocks noGrp="1"/>
          </p:cNvSpPr>
          <p:nvPr>
            <p:ph type="body" sz="quarter" idx="10"/>
          </p:nvPr>
        </p:nvSpPr>
        <p:spPr>
          <a:xfrm>
            <a:off x="274638" y="1212850"/>
            <a:ext cx="11887200" cy="5084469"/>
          </a:xfrm>
        </p:spPr>
        <p:txBody>
          <a:bodyPr/>
          <a:lstStyle/>
          <a:p>
            <a:r>
              <a:rPr lang="en-US" sz="3600" dirty="0"/>
              <a:t>How many of you have tried ASP.NET Core already?</a:t>
            </a:r>
          </a:p>
          <a:p>
            <a:r>
              <a:rPr lang="en-US" sz="3200" dirty="0"/>
              <a:t>	2.0 or previous versions?</a:t>
            </a:r>
          </a:p>
          <a:p>
            <a:endParaRPr lang="en-US" sz="2800" dirty="0"/>
          </a:p>
          <a:p>
            <a:r>
              <a:rPr lang="en-US" sz="3600" dirty="0"/>
              <a:t>How many of you are familiar with ASP.NET MVC?</a:t>
            </a:r>
          </a:p>
          <a:p>
            <a:endParaRPr lang="en-US" sz="2800" dirty="0"/>
          </a:p>
          <a:p>
            <a:r>
              <a:rPr lang="en-US" sz="3600" dirty="0"/>
              <a:t>How many of you are familiar with Docker?</a:t>
            </a:r>
          </a:p>
          <a:p>
            <a:endParaRPr lang="en-US" sz="2800" dirty="0"/>
          </a:p>
          <a:p>
            <a:r>
              <a:rPr lang="en-US" sz="3600" dirty="0"/>
              <a:t>What languages do you primarily develop in?</a:t>
            </a:r>
          </a:p>
          <a:p>
            <a:r>
              <a:rPr lang="en-US" sz="3600" dirty="0"/>
              <a:t>	</a:t>
            </a:r>
            <a:r>
              <a:rPr lang="en-US" sz="3200" dirty="0"/>
              <a:t>C#, VB, F#, Java, JavaScript, Ruby, Python, something else?</a:t>
            </a:r>
            <a:endParaRPr lang="en-US" sz="3600" dirty="0"/>
          </a:p>
        </p:txBody>
      </p:sp>
    </p:spTree>
    <p:extLst>
      <p:ext uri="{BB962C8B-B14F-4D97-AF65-F5344CB8AC3E}">
        <p14:creationId xmlns:p14="http://schemas.microsoft.com/office/powerpoint/2010/main" val="41387077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56C696-9B80-4876-8CCC-5E48C5976713}"/>
              </a:ext>
            </a:extLst>
          </p:cNvPr>
          <p:cNvSpPr>
            <a:spLocks noGrp="1"/>
          </p:cNvSpPr>
          <p:nvPr>
            <p:ph type="title"/>
          </p:nvPr>
        </p:nvSpPr>
        <p:spPr/>
        <p:txBody>
          <a:bodyPr/>
          <a:lstStyle/>
          <a:p>
            <a:r>
              <a:rPr lang="en-US" dirty="0"/>
              <a:t>Workshop Resources</a:t>
            </a:r>
          </a:p>
        </p:txBody>
      </p:sp>
      <p:sp>
        <p:nvSpPr>
          <p:cNvPr id="3" name="Text Placeholder 2">
            <a:extLst>
              <a:ext uri="{FF2B5EF4-FFF2-40B4-BE49-F238E27FC236}">
                <a16:creationId xmlns:a16="http://schemas.microsoft.com/office/drawing/2014/main" id="{E11CD7C5-3DE4-44FA-8077-34A42BAC4408}"/>
              </a:ext>
            </a:extLst>
          </p:cNvPr>
          <p:cNvSpPr>
            <a:spLocks noGrp="1"/>
          </p:cNvSpPr>
          <p:nvPr>
            <p:ph type="body" sz="quarter" idx="10"/>
          </p:nvPr>
        </p:nvSpPr>
        <p:spPr>
          <a:xfrm>
            <a:off x="199825" y="1189750"/>
            <a:ext cx="6284435" cy="3953413"/>
          </a:xfrm>
        </p:spPr>
        <p:txBody>
          <a:bodyPr/>
          <a:lstStyle/>
          <a:p>
            <a:pPr lvl="1">
              <a:spcAft>
                <a:spcPts val="1000"/>
              </a:spcAft>
            </a:pPr>
            <a:r>
              <a:rPr lang="en-US" sz="3600" dirty="0"/>
              <a:t>Lab Resources</a:t>
            </a:r>
          </a:p>
          <a:p>
            <a:pPr marL="342900" lvl="1" indent="-342900">
              <a:spcAft>
                <a:spcPts val="1000"/>
              </a:spcAft>
              <a:buFont typeface="Arial" panose="020B0604020202020204" pitchFamily="34" charset="0"/>
              <a:buChar char="•"/>
            </a:pPr>
            <a:r>
              <a:rPr lang="en-US" sz="2400" dirty="0">
                <a:solidFill>
                  <a:schemeClr val="tx1"/>
                </a:solidFill>
              </a:rPr>
              <a:t>Setup instructions, lab transcripts, agenda, and slides can be found at https://github.com/mjrousos/aspnetcore-workshop/</a:t>
            </a:r>
          </a:p>
          <a:p>
            <a:pPr marL="342900" lvl="1" indent="-342900">
              <a:spcAft>
                <a:spcPts val="1000"/>
              </a:spcAft>
              <a:buFont typeface="Arial" panose="020B0604020202020204" pitchFamily="34" charset="0"/>
              <a:buChar char="•"/>
            </a:pPr>
            <a:r>
              <a:rPr lang="en-US" sz="2400" dirty="0">
                <a:solidFill>
                  <a:schemeClr val="tx1"/>
                </a:solidFill>
              </a:rPr>
              <a:t>ASP.NET Core Documentation can be found at https://docs.asp.net</a:t>
            </a:r>
          </a:p>
          <a:p>
            <a:endParaRPr lang="en-US" dirty="0"/>
          </a:p>
        </p:txBody>
      </p:sp>
      <p:pic>
        <p:nvPicPr>
          <p:cNvPr id="5" name="Picture 4">
            <a:extLst>
              <a:ext uri="{FF2B5EF4-FFF2-40B4-BE49-F238E27FC236}">
                <a16:creationId xmlns:a16="http://schemas.microsoft.com/office/drawing/2014/main" id="{DD4DD93C-9C20-4A9F-9406-9BF2847A1F7D}"/>
              </a:ext>
            </a:extLst>
          </p:cNvPr>
          <p:cNvPicPr>
            <a:picLocks noChangeAspect="1"/>
          </p:cNvPicPr>
          <p:nvPr/>
        </p:nvPicPr>
        <p:blipFill>
          <a:blip r:embed="rId2"/>
          <a:stretch>
            <a:fillRect/>
          </a:stretch>
        </p:blipFill>
        <p:spPr>
          <a:xfrm>
            <a:off x="6362972" y="114019"/>
            <a:ext cx="5923089" cy="6757456"/>
          </a:xfrm>
          <a:prstGeom prst="rect">
            <a:avLst/>
          </a:prstGeom>
        </p:spPr>
      </p:pic>
    </p:spTree>
    <p:extLst>
      <p:ext uri="{BB962C8B-B14F-4D97-AF65-F5344CB8AC3E}">
        <p14:creationId xmlns:p14="http://schemas.microsoft.com/office/powerpoint/2010/main" val="2722147535"/>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0" name="Rectangle 79"/>
          <p:cNvSpPr/>
          <p:nvPr/>
        </p:nvSpPr>
        <p:spPr bwMode="auto">
          <a:xfrm>
            <a:off x="6766015" y="1394167"/>
            <a:ext cx="2971379" cy="2127914"/>
          </a:xfrm>
          <a:prstGeom prst="rect">
            <a:avLst/>
          </a:prstGeom>
          <a:solidFill>
            <a:srgbClr val="505050"/>
          </a:solidFill>
          <a:ln w="25400" cap="flat" cmpd="sng" algn="ctr">
            <a:noFill/>
            <a:prstDash val="solid"/>
            <a:headEnd type="none" w="med" len="med"/>
            <a:tailEnd type="none" w="med" len="med"/>
          </a:ln>
          <a:effectLst/>
        </p:spPr>
        <p:txBody>
          <a:bodyPr vert="horz" wrap="square" lIns="182854" tIns="146283" rIns="182854" bIns="146283" numCol="1" rtlCol="0" anchor="ctr" anchorCtr="0" compatLnSpc="1">
            <a:prstTxWarp prst="textNoShape">
              <a:avLst/>
            </a:prstTxWarp>
          </a:bodyPr>
          <a:lstStyle/>
          <a:p>
            <a:pPr algn="ctr" defTabSz="912423">
              <a:lnSpc>
                <a:spcPct val="90000"/>
              </a:lnSpc>
            </a:pPr>
            <a:endParaRPr lang="en-US" sz="2000" kern="0" dirty="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endParaRPr>
          </a:p>
          <a:p>
            <a:pPr algn="ctr" defTabSz="912423">
              <a:lnSpc>
                <a:spcPct val="90000"/>
              </a:lnSpc>
            </a:pPr>
            <a:r>
              <a:rPr lang="en-US" sz="2000" kern="0" dirty="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rPr>
              <a:t>XAMARIN</a:t>
            </a:r>
          </a:p>
        </p:txBody>
      </p:sp>
      <p:sp>
        <p:nvSpPr>
          <p:cNvPr id="90" name="Rectangle 89"/>
          <p:cNvSpPr/>
          <p:nvPr/>
        </p:nvSpPr>
        <p:spPr bwMode="auto">
          <a:xfrm>
            <a:off x="731897" y="1394166"/>
            <a:ext cx="2971379" cy="2127914"/>
          </a:xfrm>
          <a:prstGeom prst="rect">
            <a:avLst/>
          </a:prstGeom>
          <a:solidFill>
            <a:srgbClr val="D83B01"/>
          </a:solidFill>
          <a:ln w="25400" cap="flat" cmpd="sng" algn="ctr">
            <a:noFill/>
            <a:prstDash val="solid"/>
            <a:headEnd type="none" w="med" len="med"/>
            <a:tailEnd type="none" w="med" len="med"/>
          </a:ln>
          <a:effectLst/>
        </p:spPr>
        <p:txBody>
          <a:bodyPr vert="horz" wrap="square" lIns="182854" tIns="146283" rIns="182854" bIns="146283" numCol="1" rtlCol="0" anchor="ctr" anchorCtr="0" compatLnSpc="1">
            <a:prstTxWarp prst="textNoShape">
              <a:avLst/>
            </a:prstTxWarp>
          </a:bodyPr>
          <a:lstStyle/>
          <a:p>
            <a:pPr algn="ctr" defTabSz="912423">
              <a:lnSpc>
                <a:spcPct val="90000"/>
              </a:lnSpc>
            </a:pPr>
            <a:endParaRPr lang="en-US" sz="2000" kern="0" dirty="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endParaRPr>
          </a:p>
          <a:p>
            <a:pPr algn="ctr" defTabSz="912423">
              <a:lnSpc>
                <a:spcPct val="90000"/>
              </a:lnSpc>
            </a:pPr>
            <a:endParaRPr lang="en-US" sz="2000" kern="0" dirty="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endParaRPr>
          </a:p>
          <a:p>
            <a:pPr algn="ctr" defTabSz="912423">
              <a:lnSpc>
                <a:spcPct val="90000"/>
              </a:lnSpc>
            </a:pPr>
            <a:r>
              <a:rPr lang="en-US" sz="2000" kern="0" dirty="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rPr>
              <a:t>.NET FRAMEWORK</a:t>
            </a:r>
          </a:p>
          <a:p>
            <a:pPr algn="ctr" defTabSz="912423">
              <a:lnSpc>
                <a:spcPct val="90000"/>
              </a:lnSpc>
            </a:pPr>
            <a:r>
              <a:rPr lang="en-US" sz="2000" kern="0" dirty="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rPr>
              <a:t>WINDOWS UWP</a:t>
            </a:r>
          </a:p>
          <a:p>
            <a:pPr algn="ctr" defTabSz="912423">
              <a:lnSpc>
                <a:spcPct val="90000"/>
              </a:lnSpc>
            </a:pPr>
            <a:endParaRPr lang="en-US" sz="2000" kern="0" dirty="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endParaRPr>
          </a:p>
        </p:txBody>
      </p:sp>
      <p:sp>
        <p:nvSpPr>
          <p:cNvPr id="97" name="Rectangle 96"/>
          <p:cNvSpPr/>
          <p:nvPr/>
        </p:nvSpPr>
        <p:spPr bwMode="auto">
          <a:xfrm>
            <a:off x="3748955" y="1394166"/>
            <a:ext cx="2971379" cy="2127914"/>
          </a:xfrm>
          <a:prstGeom prst="rect">
            <a:avLst/>
          </a:prstGeom>
          <a:solidFill>
            <a:srgbClr val="0078D7"/>
          </a:solidFill>
          <a:ln w="25400" cap="flat" cmpd="sng" algn="ctr">
            <a:noFill/>
            <a:prstDash val="solid"/>
            <a:headEnd type="none" w="med" len="med"/>
            <a:tailEnd type="none" w="med" len="med"/>
          </a:ln>
          <a:effectLst/>
        </p:spPr>
        <p:txBody>
          <a:bodyPr vert="horz" wrap="square" lIns="182854" tIns="146283" rIns="182854" bIns="146283" numCol="1" rtlCol="0" anchor="ctr" anchorCtr="0" compatLnSpc="1">
            <a:prstTxWarp prst="textNoShape">
              <a:avLst/>
            </a:prstTxWarp>
          </a:bodyPr>
          <a:lstStyle/>
          <a:p>
            <a:pPr algn="ctr" defTabSz="912423">
              <a:lnSpc>
                <a:spcPct val="90000"/>
              </a:lnSpc>
            </a:pPr>
            <a:endParaRPr lang="en-US" sz="2000" kern="0" dirty="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endParaRPr>
          </a:p>
          <a:p>
            <a:pPr algn="ctr" defTabSz="912423">
              <a:lnSpc>
                <a:spcPct val="90000"/>
              </a:lnSpc>
            </a:pPr>
            <a:r>
              <a:rPr lang="en-US" sz="2000" kern="0" dirty="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rPr>
              <a:t>.NET CORE</a:t>
            </a:r>
          </a:p>
          <a:p>
            <a:pPr algn="ctr" defTabSz="912423">
              <a:lnSpc>
                <a:spcPct val="90000"/>
              </a:lnSpc>
            </a:pPr>
            <a:r>
              <a:rPr lang="en-US" sz="2000" kern="0" dirty="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rPr>
              <a:t>ASP.NET</a:t>
            </a:r>
          </a:p>
        </p:txBody>
      </p:sp>
      <p:sp>
        <p:nvSpPr>
          <p:cNvPr id="17" name="Title 16"/>
          <p:cNvSpPr>
            <a:spLocks noGrp="1"/>
          </p:cNvSpPr>
          <p:nvPr>
            <p:ph type="title"/>
          </p:nvPr>
        </p:nvSpPr>
        <p:spPr/>
        <p:txBody>
          <a:bodyPr/>
          <a:lstStyle/>
          <a:p>
            <a:r>
              <a:rPr lang="en-US" dirty="0"/>
              <a:t>.NET platform</a:t>
            </a:r>
          </a:p>
        </p:txBody>
      </p:sp>
      <p:sp>
        <p:nvSpPr>
          <p:cNvPr id="69" name="TextBox 68"/>
          <p:cNvSpPr txBox="1"/>
          <p:nvPr/>
        </p:nvSpPr>
        <p:spPr>
          <a:xfrm>
            <a:off x="731832" y="5163645"/>
            <a:ext cx="9005562" cy="1533267"/>
          </a:xfrm>
          <a:prstGeom prst="rect">
            <a:avLst/>
          </a:prstGeom>
          <a:solidFill>
            <a:srgbClr val="D2D2D2"/>
          </a:solidFill>
        </p:spPr>
        <p:txBody>
          <a:bodyPr wrap="square" lIns="182854" tIns="146283" rIns="182854" bIns="146283" rtlCol="0" anchor="ctr">
            <a:noAutofit/>
          </a:bodyPr>
          <a:lstStyle/>
          <a:p>
            <a:pPr marL="0" marR="0" lvl="0" indent="0" algn="ctr" defTabSz="914049" eaLnBrk="1" fontAlgn="auto" latinLnBrk="0" hangingPunct="1">
              <a:lnSpc>
                <a:spcPct val="90000"/>
              </a:lnSpc>
              <a:spcBef>
                <a:spcPts val="0"/>
              </a:spcBef>
              <a:spcAft>
                <a:spcPts val="0"/>
              </a:spcAft>
              <a:buClrTx/>
              <a:buSzTx/>
              <a:buFontTx/>
              <a:buNone/>
              <a:tabLst/>
              <a:defRPr/>
            </a:pPr>
            <a:endParaRPr kumimoji="0" lang="en-US" sz="1599" b="0" i="0" u="none" strike="noStrike" kern="0" cap="none" spc="0" normalizeH="0" baseline="0" noProof="0" dirty="0">
              <a:ln>
                <a:noFill/>
              </a:ln>
              <a:solidFill>
                <a:sysClr val="windowText" lastClr="000000"/>
              </a:solidFill>
              <a:effectLst/>
              <a:uLnTx/>
              <a:uFillTx/>
              <a:latin typeface="Segoe UI Semilight" panose="020B0402040204020203" pitchFamily="34" charset="0"/>
              <a:cs typeface="Segoe UI Semilight" panose="020B0402040204020203" pitchFamily="34" charset="0"/>
            </a:endParaRPr>
          </a:p>
        </p:txBody>
      </p:sp>
      <p:sp>
        <p:nvSpPr>
          <p:cNvPr id="70" name="TextBox 69"/>
          <p:cNvSpPr txBox="1"/>
          <p:nvPr/>
        </p:nvSpPr>
        <p:spPr>
          <a:xfrm>
            <a:off x="822886" y="5874427"/>
            <a:ext cx="2788525" cy="548562"/>
          </a:xfrm>
          <a:prstGeom prst="rect">
            <a:avLst/>
          </a:prstGeom>
          <a:solidFill>
            <a:srgbClr val="000000">
              <a:alpha val="10196"/>
            </a:srgbClr>
          </a:solidFill>
        </p:spPr>
        <p:txBody>
          <a:bodyPr wrap="square" lIns="182854" tIns="146283" rIns="182854" bIns="146283" rtlCol="0" anchor="ctr">
            <a:noAutofit/>
          </a:bodyPr>
          <a:lstStyle>
            <a:defPPr>
              <a:defRPr lang="en-US"/>
            </a:defPPr>
            <a:lvl1pPr algn="ctr" defTabSz="914224">
              <a:lnSpc>
                <a:spcPct val="90000"/>
              </a:lnSpc>
              <a:defRPr sz="1600" kern="0">
                <a:solidFill>
                  <a:sysClr val="windowText" lastClr="000000"/>
                </a:solidFill>
                <a:latin typeface="Segoe UI Semibold" panose="020B0702040204020203" pitchFamily="34" charset="0"/>
                <a:cs typeface="Segoe UI Semibold" panose="020B0702040204020203" pitchFamily="34" charset="0"/>
              </a:defRPr>
            </a:lvl1pPr>
          </a:lstStyle>
          <a:p>
            <a:pPr marL="0" marR="0" lvl="0" indent="0" algn="ctr" defTabSz="932417" eaLnBrk="1" fontAlgn="auto" latinLnBrk="0" hangingPunct="1">
              <a:lnSpc>
                <a:spcPct val="90000"/>
              </a:lnSpc>
              <a:spcBef>
                <a:spcPts val="0"/>
              </a:spcBef>
              <a:spcAft>
                <a:spcPts val="0"/>
              </a:spcAft>
              <a:buClrTx/>
              <a:buSzTx/>
              <a:buFontTx/>
              <a:buNone/>
              <a:tabLst/>
              <a:defRPr/>
            </a:pPr>
            <a:r>
              <a:rPr kumimoji="0" lang="en-US" sz="1599"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a:cs typeface="Segoe UI Semilight" panose="020B0402040204020203" pitchFamily="34" charset="0"/>
              </a:rPr>
              <a:t>Compilers</a:t>
            </a:r>
          </a:p>
        </p:txBody>
      </p:sp>
      <p:sp>
        <p:nvSpPr>
          <p:cNvPr id="71" name="TextBox 70"/>
          <p:cNvSpPr txBox="1"/>
          <p:nvPr/>
        </p:nvSpPr>
        <p:spPr>
          <a:xfrm>
            <a:off x="3839978" y="5874427"/>
            <a:ext cx="2788525" cy="548562"/>
          </a:xfrm>
          <a:prstGeom prst="rect">
            <a:avLst/>
          </a:prstGeom>
          <a:solidFill>
            <a:srgbClr val="000000">
              <a:alpha val="10196"/>
            </a:srgbClr>
          </a:solidFill>
        </p:spPr>
        <p:txBody>
          <a:bodyPr wrap="square" lIns="182854" tIns="146283" rIns="182854" bIns="146283"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32417" eaLnBrk="1" fontAlgn="auto" latinLnBrk="0" hangingPunct="1">
              <a:lnSpc>
                <a:spcPct val="90000"/>
              </a:lnSpc>
              <a:spcBef>
                <a:spcPts val="0"/>
              </a:spcBef>
              <a:spcAft>
                <a:spcPts val="0"/>
              </a:spcAft>
              <a:buClrTx/>
              <a:buSzTx/>
              <a:buFontTx/>
              <a:buNone/>
              <a:tabLst/>
              <a:defRPr/>
            </a:pPr>
            <a:r>
              <a:rPr kumimoji="0" lang="en-US" sz="1599" b="1" i="0" u="none" strike="noStrike" kern="0" cap="none" spc="0" normalizeH="0" baseline="0" noProof="0" dirty="0">
                <a:ln>
                  <a:noFill/>
                </a:ln>
                <a:gradFill>
                  <a:gsLst>
                    <a:gs pos="2804">
                      <a:srgbClr val="505050"/>
                    </a:gs>
                    <a:gs pos="26000">
                      <a:srgbClr val="505050"/>
                    </a:gs>
                  </a:gsLst>
                  <a:lin ang="5400000" scaled="1"/>
                </a:gradFill>
                <a:effectLst/>
                <a:uLnTx/>
                <a:uFillTx/>
                <a:cs typeface="Segoe UI Semilight" panose="020B0402040204020203" pitchFamily="34" charset="0"/>
              </a:rPr>
              <a:t>Languages</a:t>
            </a:r>
          </a:p>
        </p:txBody>
      </p:sp>
      <p:sp>
        <p:nvSpPr>
          <p:cNvPr id="72" name="TextBox 71"/>
          <p:cNvSpPr txBox="1"/>
          <p:nvPr/>
        </p:nvSpPr>
        <p:spPr>
          <a:xfrm>
            <a:off x="6857070" y="5874427"/>
            <a:ext cx="2788525" cy="548562"/>
          </a:xfrm>
          <a:prstGeom prst="rect">
            <a:avLst/>
          </a:prstGeom>
          <a:solidFill>
            <a:srgbClr val="000000">
              <a:alpha val="10196"/>
            </a:srgbClr>
          </a:solidFill>
        </p:spPr>
        <p:txBody>
          <a:bodyPr wrap="square" lIns="182854" tIns="146283" rIns="182854" bIns="146283"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32417" eaLnBrk="1" fontAlgn="auto" latinLnBrk="0" hangingPunct="1">
              <a:lnSpc>
                <a:spcPct val="90000"/>
              </a:lnSpc>
              <a:spcBef>
                <a:spcPts val="0"/>
              </a:spcBef>
              <a:spcAft>
                <a:spcPts val="0"/>
              </a:spcAft>
              <a:buClrTx/>
              <a:buSzTx/>
              <a:buFontTx/>
              <a:buNone/>
              <a:tabLst/>
              <a:defRPr/>
            </a:pPr>
            <a:r>
              <a:rPr kumimoji="0" lang="en-US" sz="1599" b="1" i="0" u="none" strike="noStrike" kern="0" cap="none" spc="0" normalizeH="0" baseline="0" noProof="0" dirty="0">
                <a:ln>
                  <a:noFill/>
                </a:ln>
                <a:gradFill>
                  <a:gsLst>
                    <a:gs pos="2804">
                      <a:srgbClr val="505050"/>
                    </a:gs>
                    <a:gs pos="26000">
                      <a:srgbClr val="505050"/>
                    </a:gs>
                  </a:gsLst>
                  <a:lin ang="5400000" scaled="1"/>
                </a:gradFill>
                <a:effectLst/>
                <a:uLnTx/>
                <a:uFillTx/>
                <a:cs typeface="Segoe UI Semilight" panose="020B0402040204020203" pitchFamily="34" charset="0"/>
              </a:rPr>
              <a:t>Runtime components</a:t>
            </a:r>
          </a:p>
        </p:txBody>
      </p:sp>
      <p:sp>
        <p:nvSpPr>
          <p:cNvPr id="73" name="TextBox 72"/>
          <p:cNvSpPr txBox="1"/>
          <p:nvPr/>
        </p:nvSpPr>
        <p:spPr>
          <a:xfrm>
            <a:off x="731832" y="5139457"/>
            <a:ext cx="9005562" cy="411422"/>
          </a:xfrm>
          <a:prstGeom prst="rect">
            <a:avLst/>
          </a:prstGeom>
          <a:solidFill>
            <a:srgbClr val="000000">
              <a:alpha val="10196"/>
            </a:srgbClr>
          </a:solidFill>
        </p:spPr>
        <p:txBody>
          <a:bodyPr wrap="square" lIns="182854" tIns="146283" rIns="182854" bIns="146283"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32417" eaLnBrk="1" fontAlgn="auto" latinLnBrk="0" hangingPunct="1">
              <a:lnSpc>
                <a:spcPct val="90000"/>
              </a:lnSpc>
              <a:spcBef>
                <a:spcPts val="0"/>
              </a:spcBef>
              <a:spcAft>
                <a:spcPts val="0"/>
              </a:spcAft>
              <a:buClrTx/>
              <a:buSzTx/>
              <a:buFontTx/>
              <a:buNone/>
              <a:tabLst/>
              <a:defRPr/>
            </a:pPr>
            <a:r>
              <a:rPr kumimoji="0" lang="en-US" sz="1599" b="1" i="0" u="none" strike="noStrike" kern="0" cap="none" spc="0" normalizeH="0" baseline="0" noProof="0" dirty="0">
                <a:ln>
                  <a:noFill/>
                </a:ln>
                <a:gradFill>
                  <a:gsLst>
                    <a:gs pos="2804">
                      <a:srgbClr val="505050"/>
                    </a:gs>
                    <a:gs pos="26000">
                      <a:srgbClr val="505050"/>
                    </a:gs>
                  </a:gsLst>
                  <a:lin ang="5400000" scaled="1"/>
                </a:gradFill>
                <a:effectLst/>
                <a:uLnTx/>
                <a:uFillTx/>
                <a:cs typeface="Segoe UI Semilight" panose="020B0402040204020203" pitchFamily="34" charset="0"/>
              </a:rPr>
              <a:t>COMMON INFRASTRUCTURE</a:t>
            </a:r>
          </a:p>
        </p:txBody>
      </p:sp>
      <p:sp>
        <p:nvSpPr>
          <p:cNvPr id="82" name="TextBox 81"/>
          <p:cNvSpPr txBox="1"/>
          <p:nvPr/>
        </p:nvSpPr>
        <p:spPr>
          <a:xfrm>
            <a:off x="731833" y="3634321"/>
            <a:ext cx="9005562" cy="1417084"/>
          </a:xfrm>
          <a:prstGeom prst="rect">
            <a:avLst/>
          </a:prstGeom>
          <a:solidFill>
            <a:srgbClr val="FF8C00"/>
          </a:solidFill>
        </p:spPr>
        <p:txBody>
          <a:bodyPr wrap="square" lIns="182854" tIns="146283" rIns="182854" bIns="146283"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defTabSz="932417">
              <a:defRPr/>
            </a:pPr>
            <a:r>
              <a:rPr lang="en-US" b="1" dirty="0">
                <a:solidFill>
                  <a:schemeClr val="bg1"/>
                </a:solidFill>
                <a:latin typeface="Segoe UI"/>
              </a:rPr>
              <a:t>.NET STANDARD LIBRARY</a:t>
            </a:r>
          </a:p>
        </p:txBody>
      </p:sp>
      <p:grpSp>
        <p:nvGrpSpPr>
          <p:cNvPr id="103" name="Group 102"/>
          <p:cNvGrpSpPr/>
          <p:nvPr/>
        </p:nvGrpSpPr>
        <p:grpSpPr>
          <a:xfrm>
            <a:off x="9828451" y="1394167"/>
            <a:ext cx="1965682" cy="5299712"/>
            <a:chOff x="7489548" y="1582077"/>
            <a:chExt cx="1929967" cy="5197742"/>
          </a:xfrm>
          <a:solidFill>
            <a:srgbClr val="FFFFFF">
              <a:lumMod val="85000"/>
            </a:srgbClr>
          </a:solidFill>
        </p:grpSpPr>
        <p:sp>
          <p:nvSpPr>
            <p:cNvPr id="110" name="Rectangle 109"/>
            <p:cNvSpPr/>
            <p:nvPr/>
          </p:nvSpPr>
          <p:spPr bwMode="auto">
            <a:xfrm>
              <a:off x="7489549" y="1582078"/>
              <a:ext cx="1929966" cy="5197741"/>
            </a:xfrm>
            <a:prstGeom prst="rect">
              <a:avLst/>
            </a:prstGeom>
            <a:grpFill/>
            <a:ln w="25400" cap="flat" cmpd="sng" algn="ctr">
              <a:noFill/>
              <a:prstDash val="solid"/>
              <a:headEnd type="none" w="med" len="med"/>
              <a:tailEnd type="none" w="med" len="med"/>
            </a:ln>
            <a:effectLst/>
          </p:spPr>
          <p:txBody>
            <a:bodyPr vert="horz" wrap="square" lIns="182854" tIns="146283" rIns="182854" bIns="146283" numCol="1" rtlCol="0" anchor="t" anchorCtr="0" compatLnSpc="1">
              <a:prstTxWarp prst="textNoShape">
                <a:avLst/>
              </a:prstTxWarp>
            </a:bodyPr>
            <a:lstStyle/>
            <a:p>
              <a:pPr marL="0" marR="0" lvl="0" indent="0" defTabSz="912423" eaLnBrk="1" fontAlgn="auto" latinLnBrk="0" hangingPunct="1">
                <a:lnSpc>
                  <a:spcPct val="100000"/>
                </a:lnSpc>
                <a:spcBef>
                  <a:spcPts val="0"/>
                </a:spcBef>
                <a:spcAft>
                  <a:spcPts val="0"/>
                </a:spcAft>
                <a:buClrTx/>
                <a:buSzTx/>
                <a:buFontTx/>
                <a:buNone/>
                <a:tabLst/>
                <a:defRPr/>
              </a:pPr>
              <a:r>
                <a:rPr kumimoji="0" lang="en-US" sz="2797" b="0" i="0" u="none" strike="noStrike" kern="0" cap="none" spc="0" normalizeH="0" baseline="0" noProof="0" dirty="0">
                  <a:ln>
                    <a:noFill/>
                  </a:ln>
                  <a:gradFill>
                    <a:gsLst>
                      <a:gs pos="14679">
                        <a:srgbClr val="FFFFFF"/>
                      </a:gs>
                      <a:gs pos="38000">
                        <a:srgbClr val="FFFFFF"/>
                      </a:gs>
                    </a:gsLst>
                    <a:lin ang="5400000" scaled="1"/>
                  </a:gradFill>
                  <a:effectLst/>
                  <a:uLnTx/>
                  <a:uFillTx/>
                  <a:latin typeface="Segoe UI Light"/>
                </a:rPr>
                <a:t> </a:t>
              </a:r>
            </a:p>
          </p:txBody>
        </p:sp>
        <p:sp>
          <p:nvSpPr>
            <p:cNvPr id="111" name="TextBox 110"/>
            <p:cNvSpPr txBox="1"/>
            <p:nvPr/>
          </p:nvSpPr>
          <p:spPr>
            <a:xfrm>
              <a:off x="7489548" y="1582077"/>
              <a:ext cx="1929965" cy="627675"/>
            </a:xfrm>
            <a:prstGeom prst="rect">
              <a:avLst/>
            </a:prstGeom>
            <a:solidFill>
              <a:srgbClr val="000000">
                <a:alpha val="10196"/>
              </a:srgbClr>
            </a:solidFill>
          </p:spPr>
          <p:txBody>
            <a:bodyPr wrap="square" lIns="182854" tIns="146283" rIns="182854" bIns="146283"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l" defTabSz="932417" eaLnBrk="1" fontAlgn="auto" latinLnBrk="0" hangingPunct="1">
                <a:lnSpc>
                  <a:spcPct val="90000"/>
                </a:lnSpc>
                <a:spcBef>
                  <a:spcPts val="0"/>
                </a:spcBef>
                <a:spcAft>
                  <a:spcPts val="0"/>
                </a:spcAft>
                <a:buClrTx/>
                <a:buSzTx/>
                <a:buFontTx/>
                <a:buNone/>
                <a:tabLst/>
                <a:defRPr/>
              </a:pPr>
              <a:r>
                <a:rPr kumimoji="0" lang="en-US" sz="2000" b="1" i="0" u="none" strike="noStrike" kern="0" cap="none" spc="0" normalizeH="0" baseline="0" noProof="0" dirty="0">
                  <a:ln>
                    <a:noFill/>
                  </a:ln>
                  <a:gradFill>
                    <a:gsLst>
                      <a:gs pos="2804">
                        <a:srgbClr val="505050"/>
                      </a:gs>
                      <a:gs pos="26000">
                        <a:srgbClr val="505050"/>
                      </a:gs>
                    </a:gsLst>
                    <a:lin ang="5400000" scaled="1"/>
                  </a:gradFill>
                  <a:effectLst/>
                  <a:uLnTx/>
                  <a:uFillTx/>
                  <a:cs typeface="Segoe UI Semilight" panose="020B0402040204020203" pitchFamily="34" charset="0"/>
                </a:rPr>
                <a:t>TOOLS</a:t>
              </a:r>
            </a:p>
          </p:txBody>
        </p:sp>
      </p:grpSp>
      <p:grpSp>
        <p:nvGrpSpPr>
          <p:cNvPr id="104" name="Group 103"/>
          <p:cNvGrpSpPr/>
          <p:nvPr/>
        </p:nvGrpSpPr>
        <p:grpSpPr>
          <a:xfrm>
            <a:off x="10037203" y="2048555"/>
            <a:ext cx="1548177" cy="1473527"/>
            <a:chOff x="10404342" y="1797504"/>
            <a:chExt cx="1548397" cy="1473736"/>
          </a:xfrm>
        </p:grpSpPr>
        <p:pic>
          <p:nvPicPr>
            <p:cNvPr id="108" name="Picture 107"/>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l="24267" r="9586"/>
            <a:stretch/>
          </p:blipFill>
          <p:spPr bwMode="auto">
            <a:xfrm>
              <a:off x="10831921" y="1797504"/>
              <a:ext cx="693238" cy="1174557"/>
            </a:xfrm>
            <a:prstGeom prst="rect">
              <a:avLst/>
            </a:prstGeom>
            <a:solidFill>
              <a:srgbClr val="FFFFFF">
                <a:lumMod val="85000"/>
              </a:srgbClr>
            </a:solidFill>
            <a:ln>
              <a:noFill/>
            </a:ln>
            <a:extLst/>
          </p:spPr>
        </p:pic>
        <p:sp>
          <p:nvSpPr>
            <p:cNvPr id="109" name="TextBox 108"/>
            <p:cNvSpPr txBox="1"/>
            <p:nvPr/>
          </p:nvSpPr>
          <p:spPr>
            <a:xfrm>
              <a:off x="10404342" y="2763859"/>
              <a:ext cx="1548397" cy="507381"/>
            </a:xfrm>
            <a:prstGeom prst="rect">
              <a:avLst/>
            </a:prstGeom>
            <a:solidFill>
              <a:srgbClr val="FFFFFF">
                <a:lumMod val="85000"/>
              </a:srgbClr>
            </a:solidFill>
          </p:spPr>
          <p:txBody>
            <a:bodyPr wrap="square" lIns="93260" tIns="146283" rIns="93260" bIns="146283" rtlCol="0">
              <a:spAutoFit/>
            </a:bodyPr>
            <a:lstStyle/>
            <a:p>
              <a:pPr marL="0" marR="0" lvl="0" indent="0" algn="ctr" defTabSz="914049" eaLnBrk="1" fontAlgn="auto" latinLnBrk="0" hangingPunct="1">
                <a:lnSpc>
                  <a:spcPct val="90000"/>
                </a:lnSpc>
                <a:spcBef>
                  <a:spcPts val="0"/>
                </a:spcBef>
                <a:spcAft>
                  <a:spcPts val="0"/>
                </a:spcAft>
                <a:buClrTx/>
                <a:buSzTx/>
                <a:buFontTx/>
                <a:buNone/>
                <a:tabLst/>
                <a:defRPr/>
              </a:pPr>
              <a:r>
                <a:rPr kumimoji="0" lang="en-US" sz="1530" b="0" i="0" u="none" strike="noStrike" kern="0" cap="none" spc="0" normalizeH="0" baseline="0" noProof="0" dirty="0">
                  <a:ln>
                    <a:noFill/>
                  </a:ln>
                  <a:gradFill>
                    <a:gsLst>
                      <a:gs pos="2804">
                        <a:srgbClr val="505050"/>
                      </a:gs>
                      <a:gs pos="26000">
                        <a:srgbClr val="505050"/>
                      </a:gs>
                    </a:gsLst>
                    <a:lin ang="5400000" scaled="1"/>
                  </a:gradFill>
                  <a:effectLst/>
                  <a:uLnTx/>
                  <a:uFillTx/>
                  <a:cs typeface="Segoe UI Semilight" panose="020B0402040204020203" pitchFamily="34" charset="0"/>
                </a:rPr>
                <a:t>Visual Studio</a:t>
              </a:r>
            </a:p>
          </p:txBody>
        </p:sp>
      </p:grpSp>
      <p:grpSp>
        <p:nvGrpSpPr>
          <p:cNvPr id="105" name="Group 104"/>
          <p:cNvGrpSpPr/>
          <p:nvPr/>
        </p:nvGrpSpPr>
        <p:grpSpPr>
          <a:xfrm>
            <a:off x="9830335" y="4889625"/>
            <a:ext cx="1965681" cy="1350807"/>
            <a:chOff x="10195561" y="3458117"/>
            <a:chExt cx="1965960" cy="1350999"/>
          </a:xfrm>
        </p:grpSpPr>
        <p:sp>
          <p:nvSpPr>
            <p:cNvPr id="106" name="TextBox 105"/>
            <p:cNvSpPr txBox="1"/>
            <p:nvPr/>
          </p:nvSpPr>
          <p:spPr>
            <a:xfrm>
              <a:off x="10195561" y="4301735"/>
              <a:ext cx="1965960" cy="507381"/>
            </a:xfrm>
            <a:prstGeom prst="rect">
              <a:avLst/>
            </a:prstGeom>
            <a:solidFill>
              <a:srgbClr val="FFFFFF">
                <a:lumMod val="85000"/>
              </a:srgbClr>
            </a:solidFill>
          </p:spPr>
          <p:txBody>
            <a:bodyPr wrap="square" lIns="93260" tIns="146283" rIns="93260" bIns="146283" rtlCol="0">
              <a:spAutoFit/>
            </a:bodyPr>
            <a:lstStyle/>
            <a:p>
              <a:pPr marL="0" marR="0" lvl="0" indent="0" algn="ctr" defTabSz="914049" eaLnBrk="1" fontAlgn="auto" latinLnBrk="0" hangingPunct="1">
                <a:lnSpc>
                  <a:spcPct val="90000"/>
                </a:lnSpc>
                <a:spcBef>
                  <a:spcPts val="0"/>
                </a:spcBef>
                <a:spcAft>
                  <a:spcPts val="0"/>
                </a:spcAft>
                <a:buClrTx/>
                <a:buSzTx/>
                <a:buFontTx/>
                <a:buNone/>
                <a:tabLst/>
                <a:defRPr/>
              </a:pPr>
              <a:r>
                <a:rPr kumimoji="0" lang="en-US" sz="1530" b="0" i="0" u="none" strike="noStrike" kern="0" cap="none" spc="0" normalizeH="0" baseline="0" noProof="0" dirty="0">
                  <a:ln>
                    <a:noFill/>
                  </a:ln>
                  <a:gradFill>
                    <a:gsLst>
                      <a:gs pos="2804">
                        <a:srgbClr val="505050"/>
                      </a:gs>
                      <a:gs pos="26000">
                        <a:srgbClr val="505050"/>
                      </a:gs>
                    </a:gsLst>
                    <a:lin ang="5400000" scaled="1"/>
                  </a:gradFill>
                  <a:effectLst/>
                  <a:uLnTx/>
                  <a:uFillTx/>
                  <a:cs typeface="Segoe UI Semilight" panose="020B0402040204020203" pitchFamily="34" charset="0"/>
                </a:rPr>
                <a:t>Visual Studio Code</a:t>
              </a:r>
            </a:p>
          </p:txBody>
        </p:sp>
        <p:pic>
          <p:nvPicPr>
            <p:cNvPr id="107" name="Picture 106"/>
            <p:cNvPicPr>
              <a:picLocks noChangeAspect="1" noChangeArrowheads="1"/>
            </p:cNvPicPr>
            <p:nvPr/>
          </p:nvPicPr>
          <p:blipFill rotWithShape="1">
            <a:blip r:embed="rId3" cstate="print">
              <a:duotone>
                <a:srgbClr val="0078D7">
                  <a:shade val="45000"/>
                  <a:satMod val="135000"/>
                </a:srgbClr>
                <a:prstClr val="white"/>
              </a:duotone>
              <a:extLst>
                <a:ext uri="{28A0092B-C50C-407E-A947-70E740481C1C}">
                  <a14:useLocalDpi xmlns:a14="http://schemas.microsoft.com/office/drawing/2010/main"/>
                </a:ext>
              </a:extLst>
            </a:blip>
            <a:srcRect l="25414" r="11806"/>
            <a:stretch/>
          </p:blipFill>
          <p:spPr bwMode="auto">
            <a:xfrm>
              <a:off x="10852015" y="3458117"/>
              <a:ext cx="653051" cy="1174558"/>
            </a:xfrm>
            <a:prstGeom prst="rect">
              <a:avLst/>
            </a:prstGeom>
            <a:noFill/>
            <a:ln>
              <a:noFill/>
            </a:ln>
            <a:extLst>
              <a:ext uri="{909E8E84-426E-40DD-AFC4-6F175D3DCCD1}">
                <a14:hiddenFill xmlns:a14="http://schemas.microsoft.com/office/drawing/2010/main">
                  <a:solidFill>
                    <a:srgbClr val="FFFFFF"/>
                  </a:solidFill>
                </a14:hiddenFill>
              </a:ext>
            </a:extLst>
          </p:spPr>
        </p:pic>
      </p:grpSp>
      <p:sp>
        <p:nvSpPr>
          <p:cNvPr id="102" name="TextBox 101"/>
          <p:cNvSpPr txBox="1"/>
          <p:nvPr/>
        </p:nvSpPr>
        <p:spPr>
          <a:xfrm>
            <a:off x="9825772" y="4543626"/>
            <a:ext cx="1965681" cy="507309"/>
          </a:xfrm>
          <a:prstGeom prst="rect">
            <a:avLst/>
          </a:prstGeom>
          <a:solidFill>
            <a:srgbClr val="FFFFFF">
              <a:lumMod val="85000"/>
            </a:srgbClr>
          </a:solidFill>
        </p:spPr>
        <p:txBody>
          <a:bodyPr wrap="square" lIns="93260" tIns="146283" rIns="93260" bIns="146283" rtlCol="0">
            <a:spAutoFit/>
          </a:bodyPr>
          <a:lstStyle/>
          <a:p>
            <a:pPr marL="0" marR="0" lvl="0" indent="0" algn="ctr" defTabSz="914049" eaLnBrk="1" fontAlgn="auto" latinLnBrk="0" hangingPunct="1">
              <a:lnSpc>
                <a:spcPct val="90000"/>
              </a:lnSpc>
              <a:spcBef>
                <a:spcPts val="0"/>
              </a:spcBef>
              <a:spcAft>
                <a:spcPts val="0"/>
              </a:spcAft>
              <a:buClrTx/>
              <a:buSzTx/>
              <a:buFontTx/>
              <a:buNone/>
              <a:tabLst/>
              <a:defRPr/>
            </a:pPr>
            <a:r>
              <a:rPr kumimoji="0" lang="en-US" sz="1530" b="0" i="0" u="none" strike="noStrike" kern="0" cap="none" spc="0" normalizeH="0" baseline="0" noProof="0" dirty="0">
                <a:ln>
                  <a:noFill/>
                </a:ln>
                <a:gradFill>
                  <a:gsLst>
                    <a:gs pos="2804">
                      <a:srgbClr val="505050"/>
                    </a:gs>
                    <a:gs pos="26000">
                      <a:srgbClr val="505050"/>
                    </a:gs>
                  </a:gsLst>
                  <a:lin ang="5400000" scaled="1"/>
                </a:gradFill>
                <a:effectLst/>
                <a:uLnTx/>
                <a:uFillTx/>
                <a:cs typeface="Segoe UI Semilight" panose="020B0402040204020203" pitchFamily="34" charset="0"/>
              </a:rPr>
              <a:t>Visual Studio for Mac</a:t>
            </a:r>
          </a:p>
        </p:txBody>
      </p:sp>
      <p:sp>
        <p:nvSpPr>
          <p:cNvPr id="117" name="TextBox 2"/>
          <p:cNvSpPr txBox="1"/>
          <p:nvPr/>
        </p:nvSpPr>
        <p:spPr>
          <a:xfrm>
            <a:off x="731835" y="1394166"/>
            <a:ext cx="2971442" cy="733073"/>
          </a:xfrm>
          <a:prstGeom prst="rect">
            <a:avLst/>
          </a:prstGeom>
          <a:solidFill>
            <a:srgbClr val="000000">
              <a:alpha val="40000"/>
            </a:srgbClr>
          </a:solidFill>
        </p:spPr>
        <p:txBody>
          <a:bodyPr wrap="square" lIns="182854" tIns="146283" rIns="182854" bIns="146283" rtlCol="0" anchor="ctr">
            <a:noAutofit/>
          </a:bodyPr>
          <a:lstStyle/>
          <a:p>
            <a:pPr algn="ctr" defTabSz="914049">
              <a:defRPr/>
            </a:pPr>
            <a:r>
              <a:rPr lang="en-US" sz="2000" b="1" kern="0" dirty="0">
                <a:gradFill>
                  <a:gsLst>
                    <a:gs pos="1250">
                      <a:srgbClr val="FFFFFF"/>
                    </a:gs>
                    <a:gs pos="100000">
                      <a:srgbClr val="FFFFFF"/>
                    </a:gs>
                  </a:gsLst>
                  <a:lin ang="5400000" scaled="0"/>
                </a:gradFill>
                <a:latin typeface="Segoe UI"/>
                <a:cs typeface="Segoe UI Semibold" panose="020B0702040204020203" pitchFamily="34" charset="0"/>
              </a:rPr>
              <a:t>DESKTOP</a:t>
            </a:r>
          </a:p>
        </p:txBody>
      </p:sp>
      <p:sp>
        <p:nvSpPr>
          <p:cNvPr id="118" name="TextBox 2"/>
          <p:cNvSpPr txBox="1"/>
          <p:nvPr/>
        </p:nvSpPr>
        <p:spPr>
          <a:xfrm>
            <a:off x="3748957" y="1396893"/>
            <a:ext cx="2971379" cy="733073"/>
          </a:xfrm>
          <a:prstGeom prst="rect">
            <a:avLst/>
          </a:prstGeom>
          <a:solidFill>
            <a:srgbClr val="000000">
              <a:alpha val="40000"/>
            </a:srgbClr>
          </a:solidFill>
        </p:spPr>
        <p:txBody>
          <a:bodyPr wrap="square" lIns="182854" tIns="146283" rIns="182854" bIns="146283" rtlCol="0" anchor="ctr">
            <a:noAutofit/>
          </a:bodyPr>
          <a:lstStyle/>
          <a:p>
            <a:pPr algn="ctr" defTabSz="914049">
              <a:defRPr/>
            </a:pPr>
            <a:r>
              <a:rPr lang="en-US" sz="2000" b="1" kern="0" dirty="0">
                <a:gradFill>
                  <a:gsLst>
                    <a:gs pos="1250">
                      <a:srgbClr val="FFFFFF"/>
                    </a:gs>
                    <a:gs pos="100000">
                      <a:srgbClr val="FFFFFF"/>
                    </a:gs>
                  </a:gsLst>
                  <a:lin ang="5400000" scaled="0"/>
                </a:gradFill>
                <a:latin typeface="Segoe UI"/>
                <a:cs typeface="Segoe UI Semibold" panose="020B0702040204020203" pitchFamily="34" charset="0"/>
              </a:rPr>
              <a:t>CLOUD</a:t>
            </a:r>
          </a:p>
        </p:txBody>
      </p:sp>
      <p:sp>
        <p:nvSpPr>
          <p:cNvPr id="119" name="TextBox 2"/>
          <p:cNvSpPr txBox="1"/>
          <p:nvPr/>
        </p:nvSpPr>
        <p:spPr>
          <a:xfrm>
            <a:off x="6766015" y="1394166"/>
            <a:ext cx="2971381" cy="733073"/>
          </a:xfrm>
          <a:prstGeom prst="rect">
            <a:avLst/>
          </a:prstGeom>
          <a:solidFill>
            <a:srgbClr val="000000">
              <a:alpha val="40000"/>
            </a:srgbClr>
          </a:solidFill>
        </p:spPr>
        <p:txBody>
          <a:bodyPr wrap="square" lIns="182854" tIns="146283" rIns="182854" bIns="146283" rtlCol="0" anchor="ctr">
            <a:noAutofit/>
          </a:bodyPr>
          <a:lstStyle/>
          <a:p>
            <a:pPr algn="ctr" defTabSz="914049">
              <a:defRPr/>
            </a:pPr>
            <a:r>
              <a:rPr lang="en-US" sz="2000" b="1" kern="0" dirty="0">
                <a:gradFill>
                  <a:gsLst>
                    <a:gs pos="1250">
                      <a:srgbClr val="FFFFFF"/>
                    </a:gs>
                    <a:gs pos="100000">
                      <a:srgbClr val="FFFFFF"/>
                    </a:gs>
                  </a:gsLst>
                  <a:lin ang="5400000" scaled="0"/>
                </a:gradFill>
                <a:latin typeface="Segoe UI"/>
                <a:cs typeface="Segoe UI Semibold" panose="020B0702040204020203" pitchFamily="34" charset="0"/>
              </a:rPr>
              <a:t>MOBILE</a:t>
            </a:r>
          </a:p>
        </p:txBody>
      </p:sp>
      <p:pic>
        <p:nvPicPr>
          <p:cNvPr id="3" name="Picture 2"/>
          <p:cNvPicPr>
            <a:picLocks noChangeAspect="1"/>
          </p:cNvPicPr>
          <p:nvPr/>
        </p:nvPicPr>
        <p:blipFill>
          <a:blip r:embed="rId4"/>
          <a:stretch>
            <a:fillRect/>
          </a:stretch>
        </p:blipFill>
        <p:spPr>
          <a:xfrm>
            <a:off x="10344174" y="3588701"/>
            <a:ext cx="928876" cy="928876"/>
          </a:xfrm>
          <a:prstGeom prst="rect">
            <a:avLst/>
          </a:prstGeom>
        </p:spPr>
      </p:pic>
    </p:spTree>
    <p:extLst>
      <p:ext uri="{BB962C8B-B14F-4D97-AF65-F5344CB8AC3E}">
        <p14:creationId xmlns:p14="http://schemas.microsoft.com/office/powerpoint/2010/main" val="2785794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.NET Core -- Cross-platform </a:t>
            </a:r>
            <a:r>
              <a:rPr lang="en-US" dirty="0"/>
              <a:t>services</a:t>
            </a:r>
          </a:p>
        </p:txBody>
      </p:sp>
      <p:sp>
        <p:nvSpPr>
          <p:cNvPr id="69" name="TextBox 68"/>
          <p:cNvSpPr txBox="1"/>
          <p:nvPr/>
        </p:nvSpPr>
        <p:spPr>
          <a:xfrm>
            <a:off x="731832" y="5163645"/>
            <a:ext cx="9005562" cy="1533267"/>
          </a:xfrm>
          <a:prstGeom prst="rect">
            <a:avLst/>
          </a:prstGeom>
          <a:solidFill>
            <a:srgbClr val="D2D2D2"/>
          </a:solidFill>
        </p:spPr>
        <p:txBody>
          <a:bodyPr wrap="square" lIns="182854" tIns="146283" rIns="182854" bIns="146283" rtlCol="0" anchor="ctr">
            <a:noAutofit/>
          </a:bodyPr>
          <a:lstStyle/>
          <a:p>
            <a:pPr marL="0" marR="0" lvl="0" indent="0" algn="ctr" defTabSz="914049" rtl="0" eaLnBrk="1" fontAlgn="auto" latinLnBrk="0" hangingPunct="1">
              <a:lnSpc>
                <a:spcPct val="90000"/>
              </a:lnSpc>
              <a:spcBef>
                <a:spcPts val="0"/>
              </a:spcBef>
              <a:spcAft>
                <a:spcPts val="0"/>
              </a:spcAft>
              <a:buClrTx/>
              <a:buSzTx/>
              <a:buFontTx/>
              <a:buNone/>
              <a:tabLst/>
              <a:defRPr/>
            </a:pPr>
            <a:endParaRPr kumimoji="0" lang="en-US" sz="1599" b="0" i="0" u="none" strike="noStrike" kern="0" cap="none" spc="0" normalizeH="0" baseline="0" noProof="0" dirty="0">
              <a:ln>
                <a:noFill/>
              </a:ln>
              <a:solidFill>
                <a:sysClr val="windowText" lastClr="000000"/>
              </a:solidFill>
              <a:effectLst/>
              <a:uLnTx/>
              <a:uFillTx/>
              <a:latin typeface="Segoe UI Semilight" panose="020B0402040204020203" pitchFamily="34" charset="0"/>
              <a:ea typeface="+mn-ea"/>
              <a:cs typeface="Segoe UI Semilight" panose="020B0402040204020203" pitchFamily="34" charset="0"/>
            </a:endParaRPr>
          </a:p>
        </p:txBody>
      </p:sp>
      <p:sp>
        <p:nvSpPr>
          <p:cNvPr id="70" name="TextBox 69"/>
          <p:cNvSpPr txBox="1"/>
          <p:nvPr/>
        </p:nvSpPr>
        <p:spPr>
          <a:xfrm>
            <a:off x="822886" y="5874427"/>
            <a:ext cx="2788525" cy="548562"/>
          </a:xfrm>
          <a:prstGeom prst="rect">
            <a:avLst/>
          </a:prstGeom>
          <a:solidFill>
            <a:srgbClr val="000000">
              <a:alpha val="10196"/>
            </a:srgbClr>
          </a:solidFill>
        </p:spPr>
        <p:txBody>
          <a:bodyPr wrap="square" lIns="182854" tIns="146283" rIns="182854" bIns="146283" rtlCol="0" anchor="ctr">
            <a:noAutofit/>
          </a:bodyPr>
          <a:lstStyle>
            <a:defPPr>
              <a:defRPr lang="en-US"/>
            </a:defPPr>
            <a:lvl1pPr algn="ctr" defTabSz="914224">
              <a:lnSpc>
                <a:spcPct val="90000"/>
              </a:lnSpc>
              <a:defRPr sz="1600" kern="0">
                <a:solidFill>
                  <a:sysClr val="windowText" lastClr="000000"/>
                </a:solidFill>
                <a:latin typeface="Segoe UI Semibold" panose="020B0702040204020203" pitchFamily="34" charset="0"/>
                <a:cs typeface="Segoe UI Semibold" panose="020B0702040204020203" pitchFamily="34" charset="0"/>
              </a:defRPr>
            </a:lvl1pPr>
          </a:lstStyle>
          <a:p>
            <a:pPr marL="0" marR="0" lvl="0" indent="0" algn="ctr" defTabSz="932417" rtl="0" eaLnBrk="1" fontAlgn="auto" latinLnBrk="0" hangingPunct="1">
              <a:lnSpc>
                <a:spcPct val="90000"/>
              </a:lnSpc>
              <a:spcBef>
                <a:spcPts val="0"/>
              </a:spcBef>
              <a:spcAft>
                <a:spcPts val="0"/>
              </a:spcAft>
              <a:buClrTx/>
              <a:buSzTx/>
              <a:buFontTx/>
              <a:buNone/>
              <a:tabLst/>
              <a:defRPr/>
            </a:pPr>
            <a:r>
              <a:rPr kumimoji="0" lang="en-US" sz="1599"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Compilers</a:t>
            </a:r>
          </a:p>
        </p:txBody>
      </p:sp>
      <p:sp>
        <p:nvSpPr>
          <p:cNvPr id="71" name="TextBox 70"/>
          <p:cNvSpPr txBox="1"/>
          <p:nvPr/>
        </p:nvSpPr>
        <p:spPr>
          <a:xfrm>
            <a:off x="3839978" y="5874427"/>
            <a:ext cx="2788525" cy="548562"/>
          </a:xfrm>
          <a:prstGeom prst="rect">
            <a:avLst/>
          </a:prstGeom>
          <a:solidFill>
            <a:srgbClr val="000000">
              <a:alpha val="10196"/>
            </a:srgbClr>
          </a:solidFill>
        </p:spPr>
        <p:txBody>
          <a:bodyPr wrap="square" lIns="182854" tIns="146283" rIns="182854" bIns="146283"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32417" rtl="0" eaLnBrk="1" fontAlgn="auto" latinLnBrk="0" hangingPunct="1">
              <a:lnSpc>
                <a:spcPct val="90000"/>
              </a:lnSpc>
              <a:spcBef>
                <a:spcPts val="0"/>
              </a:spcBef>
              <a:spcAft>
                <a:spcPts val="0"/>
              </a:spcAft>
              <a:buClrTx/>
              <a:buSzTx/>
              <a:buFontTx/>
              <a:buNone/>
              <a:tabLst/>
              <a:defRPr/>
            </a:pPr>
            <a:r>
              <a:rPr kumimoji="0" lang="en-US" sz="1599"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Languages</a:t>
            </a:r>
          </a:p>
        </p:txBody>
      </p:sp>
      <p:sp>
        <p:nvSpPr>
          <p:cNvPr id="72" name="TextBox 71"/>
          <p:cNvSpPr txBox="1"/>
          <p:nvPr/>
        </p:nvSpPr>
        <p:spPr>
          <a:xfrm>
            <a:off x="6857070" y="5874427"/>
            <a:ext cx="2788525" cy="548562"/>
          </a:xfrm>
          <a:prstGeom prst="rect">
            <a:avLst/>
          </a:prstGeom>
          <a:solidFill>
            <a:srgbClr val="000000">
              <a:alpha val="10196"/>
            </a:srgbClr>
          </a:solidFill>
        </p:spPr>
        <p:txBody>
          <a:bodyPr wrap="square" lIns="182854" tIns="146283" rIns="182854" bIns="146283"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32417" rtl="0" eaLnBrk="1" fontAlgn="auto" latinLnBrk="0" hangingPunct="1">
              <a:lnSpc>
                <a:spcPct val="90000"/>
              </a:lnSpc>
              <a:spcBef>
                <a:spcPts val="0"/>
              </a:spcBef>
              <a:spcAft>
                <a:spcPts val="0"/>
              </a:spcAft>
              <a:buClrTx/>
              <a:buSzTx/>
              <a:buFontTx/>
              <a:buNone/>
              <a:tabLst/>
              <a:defRPr/>
            </a:pPr>
            <a:r>
              <a:rPr kumimoji="0" lang="en-US" sz="1599"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Runtime components</a:t>
            </a:r>
          </a:p>
        </p:txBody>
      </p:sp>
      <p:sp>
        <p:nvSpPr>
          <p:cNvPr id="73" name="TextBox 72"/>
          <p:cNvSpPr txBox="1"/>
          <p:nvPr/>
        </p:nvSpPr>
        <p:spPr>
          <a:xfrm>
            <a:off x="731832" y="5139457"/>
            <a:ext cx="9005562" cy="411422"/>
          </a:xfrm>
          <a:prstGeom prst="rect">
            <a:avLst/>
          </a:prstGeom>
          <a:solidFill>
            <a:srgbClr val="000000">
              <a:alpha val="10196"/>
            </a:srgbClr>
          </a:solidFill>
        </p:spPr>
        <p:txBody>
          <a:bodyPr wrap="square" lIns="182854" tIns="146283" rIns="182854" bIns="146283"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32417" rtl="0" eaLnBrk="1" fontAlgn="auto" latinLnBrk="0" hangingPunct="1">
              <a:lnSpc>
                <a:spcPct val="90000"/>
              </a:lnSpc>
              <a:spcBef>
                <a:spcPts val="0"/>
              </a:spcBef>
              <a:spcAft>
                <a:spcPts val="0"/>
              </a:spcAft>
              <a:buClrTx/>
              <a:buSzTx/>
              <a:buFontTx/>
              <a:buNone/>
              <a:tabLst/>
              <a:defRPr/>
            </a:pPr>
            <a:r>
              <a:rPr kumimoji="0" lang="en-US" sz="1599"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COMMON INFRASTRUCTURE</a:t>
            </a:r>
          </a:p>
        </p:txBody>
      </p:sp>
      <p:sp>
        <p:nvSpPr>
          <p:cNvPr id="82" name="TextBox 81"/>
          <p:cNvSpPr txBox="1"/>
          <p:nvPr/>
        </p:nvSpPr>
        <p:spPr>
          <a:xfrm>
            <a:off x="731833" y="3634321"/>
            <a:ext cx="9005562" cy="1417084"/>
          </a:xfrm>
          <a:prstGeom prst="rect">
            <a:avLst/>
          </a:prstGeom>
          <a:solidFill>
            <a:srgbClr val="FF8C00"/>
          </a:solidFill>
        </p:spPr>
        <p:txBody>
          <a:bodyPr wrap="square" lIns="182854" tIns="146283" rIns="182854" bIns="146283"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marL="0" marR="0" lvl="0" indent="0" algn="ctr" defTabSz="932417" rtl="0" eaLnBrk="1" fontAlgn="auto" latinLnBrk="0" hangingPunct="1">
              <a:lnSpc>
                <a:spcPct val="90000"/>
              </a:lnSpc>
              <a:spcBef>
                <a:spcPts val="0"/>
              </a:spcBef>
              <a:spcAft>
                <a:spcPts val="0"/>
              </a:spcAft>
              <a:buClrTx/>
              <a:buSzTx/>
              <a:buFontTx/>
              <a:buNone/>
              <a:tabLst/>
              <a:defRPr/>
            </a:pPr>
            <a:r>
              <a:rPr kumimoji="0" lang="en-US" sz="2000" b="1" i="0" u="none" strike="noStrike" kern="0" cap="none" spc="0" normalizeH="0" baseline="0" noProof="0" dirty="0">
                <a:ln>
                  <a:noFill/>
                </a:ln>
                <a:solidFill>
                  <a:srgbClr val="FFFFFF"/>
                </a:solidFill>
                <a:effectLst/>
                <a:uLnTx/>
                <a:uFillTx/>
                <a:latin typeface="Segoe UI"/>
                <a:ea typeface="+mn-ea"/>
                <a:cs typeface="Segoe UI Semibold" panose="020B0702040204020203" pitchFamily="34" charset="0"/>
              </a:rPr>
              <a:t>.NET STANDARD LIBRARY</a:t>
            </a:r>
          </a:p>
        </p:txBody>
      </p:sp>
      <p:grpSp>
        <p:nvGrpSpPr>
          <p:cNvPr id="103" name="Group 102"/>
          <p:cNvGrpSpPr/>
          <p:nvPr/>
        </p:nvGrpSpPr>
        <p:grpSpPr>
          <a:xfrm>
            <a:off x="9828451" y="1394167"/>
            <a:ext cx="1965682" cy="5299712"/>
            <a:chOff x="7489548" y="1582077"/>
            <a:chExt cx="1929967" cy="5197742"/>
          </a:xfrm>
          <a:solidFill>
            <a:srgbClr val="FFFFFF">
              <a:lumMod val="85000"/>
            </a:srgbClr>
          </a:solidFill>
        </p:grpSpPr>
        <p:sp>
          <p:nvSpPr>
            <p:cNvPr id="110" name="Rectangle 109"/>
            <p:cNvSpPr/>
            <p:nvPr/>
          </p:nvSpPr>
          <p:spPr bwMode="auto">
            <a:xfrm>
              <a:off x="7489549" y="1582078"/>
              <a:ext cx="1929966" cy="5197741"/>
            </a:xfrm>
            <a:prstGeom prst="rect">
              <a:avLst/>
            </a:prstGeom>
            <a:grpFill/>
            <a:ln w="25400" cap="flat" cmpd="sng" algn="ctr">
              <a:noFill/>
              <a:prstDash val="solid"/>
              <a:headEnd type="none" w="med" len="med"/>
              <a:tailEnd type="none" w="med" len="med"/>
            </a:ln>
            <a:effectLst/>
          </p:spPr>
          <p:txBody>
            <a:bodyPr vert="horz" wrap="square" lIns="182854" tIns="146283" rIns="182854" bIns="146283" numCol="1" rtlCol="0" anchor="t" anchorCtr="0" compatLnSpc="1">
              <a:prstTxWarp prst="textNoShape">
                <a:avLst/>
              </a:prstTxWarp>
            </a:bodyPr>
            <a:lstStyle/>
            <a:p>
              <a:pPr marL="0" marR="0" lvl="0" indent="0" algn="l" defTabSz="912423" rtl="0" eaLnBrk="1" fontAlgn="auto" latinLnBrk="0" hangingPunct="1">
                <a:lnSpc>
                  <a:spcPct val="100000"/>
                </a:lnSpc>
                <a:spcBef>
                  <a:spcPts val="0"/>
                </a:spcBef>
                <a:spcAft>
                  <a:spcPts val="0"/>
                </a:spcAft>
                <a:buClrTx/>
                <a:buSzTx/>
                <a:buFontTx/>
                <a:buNone/>
                <a:tabLst/>
                <a:defRPr/>
              </a:pPr>
              <a:r>
                <a:rPr kumimoji="0" lang="en-US" sz="2797" b="0" i="0" u="none" strike="noStrike" kern="0" cap="none" spc="0" normalizeH="0" baseline="0" noProof="0" dirty="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111" name="TextBox 110"/>
            <p:cNvSpPr txBox="1"/>
            <p:nvPr/>
          </p:nvSpPr>
          <p:spPr>
            <a:xfrm>
              <a:off x="7489548" y="1582077"/>
              <a:ext cx="1929965" cy="627675"/>
            </a:xfrm>
            <a:prstGeom prst="rect">
              <a:avLst/>
            </a:prstGeom>
            <a:solidFill>
              <a:srgbClr val="000000">
                <a:alpha val="10196"/>
              </a:srgbClr>
            </a:solidFill>
          </p:spPr>
          <p:txBody>
            <a:bodyPr wrap="square" lIns="182854" tIns="146283" rIns="182854" bIns="146283"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l" defTabSz="932417" rtl="0" eaLnBrk="1" fontAlgn="auto" latinLnBrk="0" hangingPunct="1">
                <a:lnSpc>
                  <a:spcPct val="90000"/>
                </a:lnSpc>
                <a:spcBef>
                  <a:spcPts val="0"/>
                </a:spcBef>
                <a:spcAft>
                  <a:spcPts val="0"/>
                </a:spcAft>
                <a:buClrTx/>
                <a:buSzTx/>
                <a:buFontTx/>
                <a:buNone/>
                <a:tabLst/>
                <a:defRPr/>
              </a:pPr>
              <a:r>
                <a:rPr kumimoji="0" lang="en-US" sz="2000"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TOOLS</a:t>
              </a:r>
            </a:p>
          </p:txBody>
        </p:sp>
      </p:grpSp>
      <p:grpSp>
        <p:nvGrpSpPr>
          <p:cNvPr id="104" name="Group 103"/>
          <p:cNvGrpSpPr/>
          <p:nvPr/>
        </p:nvGrpSpPr>
        <p:grpSpPr>
          <a:xfrm>
            <a:off x="10037203" y="2171273"/>
            <a:ext cx="1548177" cy="1350808"/>
            <a:chOff x="10404342" y="1920240"/>
            <a:chExt cx="1548397" cy="1351000"/>
          </a:xfrm>
        </p:grpSpPr>
        <p:pic>
          <p:nvPicPr>
            <p:cNvPr id="108" name="Picture 107"/>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l="24267" r="9586"/>
            <a:stretch/>
          </p:blipFill>
          <p:spPr bwMode="auto">
            <a:xfrm>
              <a:off x="10831921" y="1920240"/>
              <a:ext cx="693238" cy="1174557"/>
            </a:xfrm>
            <a:prstGeom prst="rect">
              <a:avLst/>
            </a:prstGeom>
            <a:solidFill>
              <a:srgbClr val="FFFFFF">
                <a:lumMod val="85000"/>
              </a:srgbClr>
            </a:solidFill>
            <a:ln>
              <a:noFill/>
            </a:ln>
            <a:extLst/>
          </p:spPr>
        </p:pic>
        <p:sp>
          <p:nvSpPr>
            <p:cNvPr id="109" name="TextBox 108"/>
            <p:cNvSpPr txBox="1"/>
            <p:nvPr/>
          </p:nvSpPr>
          <p:spPr>
            <a:xfrm>
              <a:off x="10404342" y="2763859"/>
              <a:ext cx="1548397" cy="507381"/>
            </a:xfrm>
            <a:prstGeom prst="rect">
              <a:avLst/>
            </a:prstGeom>
            <a:solidFill>
              <a:srgbClr val="FFFFFF">
                <a:lumMod val="85000"/>
              </a:srgbClr>
            </a:solidFill>
          </p:spPr>
          <p:txBody>
            <a:bodyPr wrap="square" lIns="93260" tIns="146283" rIns="93260" bIns="146283" rtlCol="0">
              <a:spAutoFit/>
            </a:bodyPr>
            <a:lstStyle/>
            <a:p>
              <a:pPr marL="0" marR="0" lvl="0" indent="0" algn="ctr" defTabSz="914049" rtl="0" eaLnBrk="1" fontAlgn="auto" latinLnBrk="0" hangingPunct="1">
                <a:lnSpc>
                  <a:spcPct val="90000"/>
                </a:lnSpc>
                <a:spcBef>
                  <a:spcPts val="0"/>
                </a:spcBef>
                <a:spcAft>
                  <a:spcPts val="0"/>
                </a:spcAft>
                <a:buClrTx/>
                <a:buSzTx/>
                <a:buFontTx/>
                <a:buNone/>
                <a:tabLst/>
                <a:defRPr/>
              </a:pPr>
              <a:r>
                <a:rPr kumimoji="0" lang="en-US" sz="1530" b="0" i="0" u="none" strike="noStrike" kern="0" cap="none" spc="0" normalizeH="0" baseline="0" noProof="0" dirty="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Visual Studio</a:t>
              </a:r>
            </a:p>
          </p:txBody>
        </p:sp>
      </p:grpSp>
      <p:sp>
        <p:nvSpPr>
          <p:cNvPr id="35" name="Rectangle 34"/>
          <p:cNvSpPr/>
          <p:nvPr/>
        </p:nvSpPr>
        <p:spPr bwMode="auto">
          <a:xfrm>
            <a:off x="6766015" y="1394167"/>
            <a:ext cx="2971379" cy="2127914"/>
          </a:xfrm>
          <a:prstGeom prst="rect">
            <a:avLst/>
          </a:prstGeom>
          <a:solidFill>
            <a:srgbClr val="505050"/>
          </a:solidFill>
          <a:ln w="25400" cap="flat" cmpd="sng" algn="ctr">
            <a:noFill/>
            <a:prstDash val="solid"/>
            <a:headEnd type="none" w="med" len="med"/>
            <a:tailEnd type="none" w="med" len="med"/>
          </a:ln>
          <a:effectLst/>
        </p:spPr>
        <p:txBody>
          <a:bodyPr vert="horz" wrap="square" lIns="182854" tIns="146283" rIns="182854" bIns="146283" numCol="1" rtlCol="0" anchor="ctr" anchorCtr="0" compatLnSpc="1">
            <a:prstTxWarp prst="textNoShape">
              <a:avLst/>
            </a:prstTxWarp>
          </a:bodyPr>
          <a:lstStyle/>
          <a:p>
            <a:pPr algn="ctr" defTabSz="912423">
              <a:lnSpc>
                <a:spcPct val="90000"/>
              </a:lnSpc>
            </a:pPr>
            <a:endParaRPr lang="en-US" sz="2000" kern="0" dirty="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endParaRPr>
          </a:p>
          <a:p>
            <a:pPr algn="ctr" defTabSz="912423">
              <a:lnSpc>
                <a:spcPct val="90000"/>
              </a:lnSpc>
            </a:pPr>
            <a:r>
              <a:rPr lang="en-US" sz="2000" kern="0" dirty="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rPr>
              <a:t>XAMARIN</a:t>
            </a:r>
          </a:p>
        </p:txBody>
      </p:sp>
      <p:sp>
        <p:nvSpPr>
          <p:cNvPr id="36" name="Rectangle 35"/>
          <p:cNvSpPr/>
          <p:nvPr/>
        </p:nvSpPr>
        <p:spPr bwMode="auto">
          <a:xfrm>
            <a:off x="731897" y="1394166"/>
            <a:ext cx="2971379" cy="2127914"/>
          </a:xfrm>
          <a:prstGeom prst="rect">
            <a:avLst/>
          </a:prstGeom>
          <a:solidFill>
            <a:srgbClr val="D83B01"/>
          </a:solidFill>
          <a:ln w="25400" cap="flat" cmpd="sng" algn="ctr">
            <a:noFill/>
            <a:prstDash val="solid"/>
            <a:headEnd type="none" w="med" len="med"/>
            <a:tailEnd type="none" w="med" len="med"/>
          </a:ln>
          <a:effectLst/>
        </p:spPr>
        <p:txBody>
          <a:bodyPr vert="horz" wrap="square" lIns="182854" tIns="146283" rIns="182854" bIns="146283" numCol="1" rtlCol="0" anchor="ctr" anchorCtr="0" compatLnSpc="1">
            <a:prstTxWarp prst="textNoShape">
              <a:avLst/>
            </a:prstTxWarp>
          </a:bodyPr>
          <a:lstStyle/>
          <a:p>
            <a:pPr algn="ctr" defTabSz="912423">
              <a:lnSpc>
                <a:spcPct val="90000"/>
              </a:lnSpc>
            </a:pPr>
            <a:endParaRPr lang="en-US" sz="2000" kern="0" dirty="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endParaRPr>
          </a:p>
          <a:p>
            <a:pPr algn="ctr" defTabSz="912423">
              <a:lnSpc>
                <a:spcPct val="90000"/>
              </a:lnSpc>
            </a:pPr>
            <a:endParaRPr lang="en-US" sz="2000" kern="0" dirty="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endParaRPr>
          </a:p>
          <a:p>
            <a:pPr algn="ctr" defTabSz="912423">
              <a:lnSpc>
                <a:spcPct val="90000"/>
              </a:lnSpc>
            </a:pPr>
            <a:r>
              <a:rPr lang="en-US" sz="2000" kern="0" dirty="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rPr>
              <a:t>.NET FRAMEWORK</a:t>
            </a:r>
          </a:p>
          <a:p>
            <a:pPr algn="ctr" defTabSz="912423">
              <a:lnSpc>
                <a:spcPct val="90000"/>
              </a:lnSpc>
            </a:pPr>
            <a:r>
              <a:rPr lang="en-US" sz="2000" kern="0" dirty="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rPr>
              <a:t>WINDOWS UWP</a:t>
            </a:r>
          </a:p>
          <a:p>
            <a:pPr algn="ctr" defTabSz="912423">
              <a:lnSpc>
                <a:spcPct val="90000"/>
              </a:lnSpc>
            </a:pPr>
            <a:endParaRPr lang="en-US" sz="2000" kern="0" dirty="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endParaRPr>
          </a:p>
        </p:txBody>
      </p:sp>
      <p:sp>
        <p:nvSpPr>
          <p:cNvPr id="37" name="Rectangle 36"/>
          <p:cNvSpPr/>
          <p:nvPr/>
        </p:nvSpPr>
        <p:spPr bwMode="auto">
          <a:xfrm>
            <a:off x="3748955" y="1394166"/>
            <a:ext cx="2971379" cy="2127914"/>
          </a:xfrm>
          <a:prstGeom prst="rect">
            <a:avLst/>
          </a:prstGeom>
          <a:solidFill>
            <a:srgbClr val="0078D7"/>
          </a:solidFill>
          <a:ln w="25400" cap="flat" cmpd="sng" algn="ctr">
            <a:noFill/>
            <a:prstDash val="solid"/>
            <a:headEnd type="none" w="med" len="med"/>
            <a:tailEnd type="none" w="med" len="med"/>
          </a:ln>
          <a:effectLst/>
        </p:spPr>
        <p:txBody>
          <a:bodyPr vert="horz" wrap="square" lIns="182854" tIns="146283" rIns="182854" bIns="146283" numCol="1" rtlCol="0" anchor="ctr" anchorCtr="0" compatLnSpc="1">
            <a:prstTxWarp prst="textNoShape">
              <a:avLst/>
            </a:prstTxWarp>
          </a:bodyPr>
          <a:lstStyle/>
          <a:p>
            <a:pPr algn="ctr" defTabSz="912423">
              <a:lnSpc>
                <a:spcPct val="90000"/>
              </a:lnSpc>
            </a:pPr>
            <a:endParaRPr lang="en-US" sz="2000" kern="0" dirty="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endParaRPr>
          </a:p>
          <a:p>
            <a:pPr algn="ctr" defTabSz="912423">
              <a:lnSpc>
                <a:spcPct val="90000"/>
              </a:lnSpc>
            </a:pPr>
            <a:r>
              <a:rPr lang="en-US" sz="2000" kern="0" dirty="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rPr>
              <a:t>.NET CORE</a:t>
            </a:r>
          </a:p>
          <a:p>
            <a:pPr algn="ctr" defTabSz="912423">
              <a:lnSpc>
                <a:spcPct val="90000"/>
              </a:lnSpc>
            </a:pPr>
            <a:r>
              <a:rPr lang="en-US" sz="2000" kern="0" dirty="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rPr>
              <a:t>ASP.NET</a:t>
            </a:r>
          </a:p>
        </p:txBody>
      </p:sp>
      <p:sp>
        <p:nvSpPr>
          <p:cNvPr id="38" name="TextBox 2"/>
          <p:cNvSpPr txBox="1"/>
          <p:nvPr/>
        </p:nvSpPr>
        <p:spPr>
          <a:xfrm>
            <a:off x="731835" y="1394166"/>
            <a:ext cx="2971442" cy="733073"/>
          </a:xfrm>
          <a:prstGeom prst="rect">
            <a:avLst/>
          </a:prstGeom>
          <a:solidFill>
            <a:srgbClr val="000000">
              <a:alpha val="40000"/>
            </a:srgbClr>
          </a:solidFill>
        </p:spPr>
        <p:txBody>
          <a:bodyPr wrap="square" lIns="182854" tIns="146283" rIns="182854" bIns="146283" rtlCol="0" anchor="ctr">
            <a:noAutofit/>
          </a:bodyPr>
          <a:lstStyle/>
          <a:p>
            <a:pPr algn="ctr" defTabSz="914049">
              <a:defRPr/>
            </a:pPr>
            <a:r>
              <a:rPr lang="en-US" sz="2000" b="1" kern="0" dirty="0">
                <a:gradFill>
                  <a:gsLst>
                    <a:gs pos="1250">
                      <a:srgbClr val="FFFFFF"/>
                    </a:gs>
                    <a:gs pos="100000">
                      <a:srgbClr val="FFFFFF"/>
                    </a:gs>
                  </a:gsLst>
                  <a:lin ang="5400000" scaled="0"/>
                </a:gradFill>
                <a:latin typeface="Segoe UI"/>
                <a:cs typeface="Segoe UI Semibold" panose="020B0702040204020203" pitchFamily="34" charset="0"/>
              </a:rPr>
              <a:t>DESKTOP</a:t>
            </a:r>
          </a:p>
        </p:txBody>
      </p:sp>
      <p:sp>
        <p:nvSpPr>
          <p:cNvPr id="39" name="TextBox 2"/>
          <p:cNvSpPr txBox="1"/>
          <p:nvPr/>
        </p:nvSpPr>
        <p:spPr>
          <a:xfrm>
            <a:off x="3748957" y="1396893"/>
            <a:ext cx="2971379" cy="733073"/>
          </a:xfrm>
          <a:prstGeom prst="rect">
            <a:avLst/>
          </a:prstGeom>
          <a:solidFill>
            <a:srgbClr val="000000">
              <a:alpha val="40000"/>
            </a:srgbClr>
          </a:solidFill>
        </p:spPr>
        <p:txBody>
          <a:bodyPr wrap="square" lIns="182854" tIns="146283" rIns="182854" bIns="146283" rtlCol="0" anchor="ctr">
            <a:noAutofit/>
          </a:bodyPr>
          <a:lstStyle/>
          <a:p>
            <a:pPr algn="ctr" defTabSz="914049">
              <a:defRPr/>
            </a:pPr>
            <a:r>
              <a:rPr lang="en-US" sz="2000" b="1" kern="0" dirty="0">
                <a:gradFill>
                  <a:gsLst>
                    <a:gs pos="1250">
                      <a:srgbClr val="FFFFFF"/>
                    </a:gs>
                    <a:gs pos="100000">
                      <a:srgbClr val="FFFFFF"/>
                    </a:gs>
                  </a:gsLst>
                  <a:lin ang="5400000" scaled="0"/>
                </a:gradFill>
                <a:latin typeface="Segoe UI"/>
                <a:cs typeface="Segoe UI Semibold" panose="020B0702040204020203" pitchFamily="34" charset="0"/>
              </a:rPr>
              <a:t>CLOUD</a:t>
            </a:r>
          </a:p>
        </p:txBody>
      </p:sp>
      <p:sp>
        <p:nvSpPr>
          <p:cNvPr id="40" name="TextBox 2"/>
          <p:cNvSpPr txBox="1"/>
          <p:nvPr/>
        </p:nvSpPr>
        <p:spPr>
          <a:xfrm>
            <a:off x="6766015" y="1394166"/>
            <a:ext cx="2971381" cy="733073"/>
          </a:xfrm>
          <a:prstGeom prst="rect">
            <a:avLst/>
          </a:prstGeom>
          <a:solidFill>
            <a:srgbClr val="000000">
              <a:alpha val="40000"/>
            </a:srgbClr>
          </a:solidFill>
        </p:spPr>
        <p:txBody>
          <a:bodyPr wrap="square" lIns="182854" tIns="146283" rIns="182854" bIns="146283" rtlCol="0" anchor="ctr">
            <a:noAutofit/>
          </a:bodyPr>
          <a:lstStyle/>
          <a:p>
            <a:pPr algn="ctr" defTabSz="914049">
              <a:defRPr/>
            </a:pPr>
            <a:r>
              <a:rPr lang="en-US" sz="2000" b="1" kern="0" dirty="0">
                <a:gradFill>
                  <a:gsLst>
                    <a:gs pos="1250">
                      <a:srgbClr val="FFFFFF"/>
                    </a:gs>
                    <a:gs pos="100000">
                      <a:srgbClr val="FFFFFF"/>
                    </a:gs>
                  </a:gsLst>
                  <a:lin ang="5400000" scaled="0"/>
                </a:gradFill>
                <a:latin typeface="Segoe UI"/>
                <a:cs typeface="Segoe UI Semibold" panose="020B0702040204020203" pitchFamily="34" charset="0"/>
              </a:rPr>
              <a:t>MOBILE</a:t>
            </a:r>
          </a:p>
        </p:txBody>
      </p:sp>
      <p:sp>
        <p:nvSpPr>
          <p:cNvPr id="28" name="Rectangle 27"/>
          <p:cNvSpPr/>
          <p:nvPr/>
        </p:nvSpPr>
        <p:spPr bwMode="auto">
          <a:xfrm>
            <a:off x="353544" y="1190485"/>
            <a:ext cx="3395410" cy="2331595"/>
          </a:xfrm>
          <a:prstGeom prst="rect">
            <a:avLst/>
          </a:prstGeom>
          <a:solidFill>
            <a:srgbClr val="F8F8F8">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grpSp>
        <p:nvGrpSpPr>
          <p:cNvPr id="41" name="Group 40"/>
          <p:cNvGrpSpPr/>
          <p:nvPr/>
        </p:nvGrpSpPr>
        <p:grpSpPr>
          <a:xfrm>
            <a:off x="9830335" y="4889625"/>
            <a:ext cx="1965681" cy="1350807"/>
            <a:chOff x="10195561" y="3458117"/>
            <a:chExt cx="1965960" cy="1350999"/>
          </a:xfrm>
        </p:grpSpPr>
        <p:sp>
          <p:nvSpPr>
            <p:cNvPr id="42" name="TextBox 41"/>
            <p:cNvSpPr txBox="1"/>
            <p:nvPr/>
          </p:nvSpPr>
          <p:spPr>
            <a:xfrm>
              <a:off x="10195561" y="4301735"/>
              <a:ext cx="1965960" cy="507381"/>
            </a:xfrm>
            <a:prstGeom prst="rect">
              <a:avLst/>
            </a:prstGeom>
            <a:solidFill>
              <a:srgbClr val="FFFFFF">
                <a:lumMod val="85000"/>
              </a:srgbClr>
            </a:solidFill>
          </p:spPr>
          <p:txBody>
            <a:bodyPr wrap="square" lIns="93260" tIns="146283" rIns="93260" bIns="146283" rtlCol="0">
              <a:spAutoFit/>
            </a:bodyPr>
            <a:lstStyle/>
            <a:p>
              <a:pPr marL="0" marR="0" lvl="0" indent="0" algn="ctr" defTabSz="914049" eaLnBrk="1" fontAlgn="auto" latinLnBrk="0" hangingPunct="1">
                <a:lnSpc>
                  <a:spcPct val="90000"/>
                </a:lnSpc>
                <a:spcBef>
                  <a:spcPts val="0"/>
                </a:spcBef>
                <a:spcAft>
                  <a:spcPts val="0"/>
                </a:spcAft>
                <a:buClrTx/>
                <a:buSzTx/>
                <a:buFontTx/>
                <a:buNone/>
                <a:tabLst/>
                <a:defRPr/>
              </a:pPr>
              <a:r>
                <a:rPr kumimoji="0" lang="en-US" sz="1530" b="0" i="0" u="none" strike="noStrike" kern="0" cap="none" spc="0" normalizeH="0" baseline="0" noProof="0" dirty="0">
                  <a:ln>
                    <a:noFill/>
                  </a:ln>
                  <a:gradFill>
                    <a:gsLst>
                      <a:gs pos="2804">
                        <a:srgbClr val="505050"/>
                      </a:gs>
                      <a:gs pos="26000">
                        <a:srgbClr val="505050"/>
                      </a:gs>
                    </a:gsLst>
                    <a:lin ang="5400000" scaled="1"/>
                  </a:gradFill>
                  <a:effectLst/>
                  <a:uLnTx/>
                  <a:uFillTx/>
                  <a:cs typeface="Segoe UI Semilight" panose="020B0402040204020203" pitchFamily="34" charset="0"/>
                </a:rPr>
                <a:t>Visual Studio Code</a:t>
              </a:r>
            </a:p>
          </p:txBody>
        </p:sp>
        <p:pic>
          <p:nvPicPr>
            <p:cNvPr id="43" name="Picture 42"/>
            <p:cNvPicPr>
              <a:picLocks noChangeAspect="1" noChangeArrowheads="1"/>
            </p:cNvPicPr>
            <p:nvPr/>
          </p:nvPicPr>
          <p:blipFill rotWithShape="1">
            <a:blip r:embed="rId3" cstate="print">
              <a:duotone>
                <a:srgbClr val="0078D7">
                  <a:shade val="45000"/>
                  <a:satMod val="135000"/>
                </a:srgbClr>
                <a:prstClr val="white"/>
              </a:duotone>
              <a:extLst>
                <a:ext uri="{28A0092B-C50C-407E-A947-70E740481C1C}">
                  <a14:useLocalDpi xmlns:a14="http://schemas.microsoft.com/office/drawing/2010/main"/>
                </a:ext>
              </a:extLst>
            </a:blip>
            <a:srcRect l="25414" r="11806"/>
            <a:stretch/>
          </p:blipFill>
          <p:spPr bwMode="auto">
            <a:xfrm>
              <a:off x="10852015" y="3458117"/>
              <a:ext cx="653051" cy="1174558"/>
            </a:xfrm>
            <a:prstGeom prst="rect">
              <a:avLst/>
            </a:prstGeom>
            <a:noFill/>
            <a:ln>
              <a:noFill/>
            </a:ln>
            <a:extLst>
              <a:ext uri="{909E8E84-426E-40DD-AFC4-6F175D3DCCD1}">
                <a14:hiddenFill xmlns:a14="http://schemas.microsoft.com/office/drawing/2010/main">
                  <a:solidFill>
                    <a:srgbClr val="FFFFFF"/>
                  </a:solidFill>
                </a14:hiddenFill>
              </a:ext>
            </a:extLst>
          </p:spPr>
        </p:pic>
      </p:grpSp>
      <p:sp>
        <p:nvSpPr>
          <p:cNvPr id="44" name="TextBox 43"/>
          <p:cNvSpPr txBox="1"/>
          <p:nvPr/>
        </p:nvSpPr>
        <p:spPr>
          <a:xfrm>
            <a:off x="9825772" y="4543626"/>
            <a:ext cx="1965681" cy="507309"/>
          </a:xfrm>
          <a:prstGeom prst="rect">
            <a:avLst/>
          </a:prstGeom>
          <a:solidFill>
            <a:srgbClr val="FFFFFF">
              <a:lumMod val="85000"/>
            </a:srgbClr>
          </a:solidFill>
        </p:spPr>
        <p:txBody>
          <a:bodyPr wrap="square" lIns="93260" tIns="146283" rIns="93260" bIns="146283" rtlCol="0">
            <a:spAutoFit/>
          </a:bodyPr>
          <a:lstStyle/>
          <a:p>
            <a:pPr marL="0" marR="0" lvl="0" indent="0" algn="ctr" defTabSz="914049" eaLnBrk="1" fontAlgn="auto" latinLnBrk="0" hangingPunct="1">
              <a:lnSpc>
                <a:spcPct val="90000"/>
              </a:lnSpc>
              <a:spcBef>
                <a:spcPts val="0"/>
              </a:spcBef>
              <a:spcAft>
                <a:spcPts val="0"/>
              </a:spcAft>
              <a:buClrTx/>
              <a:buSzTx/>
              <a:buFontTx/>
              <a:buNone/>
              <a:tabLst/>
              <a:defRPr/>
            </a:pPr>
            <a:r>
              <a:rPr kumimoji="0" lang="en-US" sz="1530" b="0" i="0" u="none" strike="noStrike" kern="0" cap="none" spc="0" normalizeH="0" baseline="0" noProof="0" dirty="0">
                <a:ln>
                  <a:noFill/>
                </a:ln>
                <a:gradFill>
                  <a:gsLst>
                    <a:gs pos="2804">
                      <a:srgbClr val="505050"/>
                    </a:gs>
                    <a:gs pos="26000">
                      <a:srgbClr val="505050"/>
                    </a:gs>
                  </a:gsLst>
                  <a:lin ang="5400000" scaled="1"/>
                </a:gradFill>
                <a:effectLst/>
                <a:uLnTx/>
                <a:uFillTx/>
                <a:cs typeface="Segoe UI Semilight" panose="020B0402040204020203" pitchFamily="34" charset="0"/>
              </a:rPr>
              <a:t>Visual Studio for Mac</a:t>
            </a:r>
          </a:p>
        </p:txBody>
      </p:sp>
      <p:pic>
        <p:nvPicPr>
          <p:cNvPr id="45" name="Picture 44"/>
          <p:cNvPicPr>
            <a:picLocks noChangeAspect="1"/>
          </p:cNvPicPr>
          <p:nvPr/>
        </p:nvPicPr>
        <p:blipFill>
          <a:blip r:embed="rId4"/>
          <a:stretch>
            <a:fillRect/>
          </a:stretch>
        </p:blipFill>
        <p:spPr>
          <a:xfrm>
            <a:off x="10344174" y="3588701"/>
            <a:ext cx="928876" cy="928876"/>
          </a:xfrm>
          <a:prstGeom prst="rect">
            <a:avLst/>
          </a:prstGeom>
        </p:spPr>
      </p:pic>
      <p:sp>
        <p:nvSpPr>
          <p:cNvPr id="2" name="Rectangle 1"/>
          <p:cNvSpPr/>
          <p:nvPr/>
        </p:nvSpPr>
        <p:spPr bwMode="auto">
          <a:xfrm>
            <a:off x="6766012" y="1302726"/>
            <a:ext cx="5304321" cy="2331595"/>
          </a:xfrm>
          <a:prstGeom prst="rect">
            <a:avLst/>
          </a:prstGeom>
          <a:solidFill>
            <a:srgbClr val="F8F8F8">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27" name="Rectangle 26"/>
          <p:cNvSpPr/>
          <p:nvPr/>
        </p:nvSpPr>
        <p:spPr bwMode="auto">
          <a:xfrm>
            <a:off x="304904" y="3622661"/>
            <a:ext cx="11765429" cy="3208335"/>
          </a:xfrm>
          <a:prstGeom prst="rect">
            <a:avLst/>
          </a:prstGeom>
          <a:solidFill>
            <a:srgbClr val="F8F8F8">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Tree>
    <p:extLst>
      <p:ext uri="{BB962C8B-B14F-4D97-AF65-F5344CB8AC3E}">
        <p14:creationId xmlns:p14="http://schemas.microsoft.com/office/powerpoint/2010/main" val="1881175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.NET Core</a:t>
            </a:r>
          </a:p>
        </p:txBody>
      </p:sp>
      <p:sp>
        <p:nvSpPr>
          <p:cNvPr id="6" name="Text Placeholder 5"/>
          <p:cNvSpPr>
            <a:spLocks noGrp="1"/>
          </p:cNvSpPr>
          <p:nvPr>
            <p:ph type="body" sz="quarter" idx="10"/>
          </p:nvPr>
        </p:nvSpPr>
        <p:spPr>
          <a:xfrm>
            <a:off x="1920604" y="1523329"/>
            <a:ext cx="7680942" cy="1021818"/>
          </a:xfrm>
        </p:spPr>
        <p:txBody>
          <a:bodyPr/>
          <a:lstStyle/>
          <a:p>
            <a:r>
              <a:rPr lang="en-US" sz="3600" dirty="0"/>
              <a:t>Cross-platform</a:t>
            </a:r>
          </a:p>
          <a:p>
            <a:pPr lvl="1"/>
            <a:r>
              <a:rPr lang="en-US" dirty="0"/>
              <a:t>Windows, Linux and </a:t>
            </a:r>
            <a:r>
              <a:rPr lang="en-US" dirty="0" err="1"/>
              <a:t>macOS</a:t>
            </a:r>
            <a:endParaRPr lang="en-US" sz="1800" dirty="0"/>
          </a:p>
        </p:txBody>
      </p:sp>
      <p:pic>
        <p:nvPicPr>
          <p:cNvPr id="2" name="Picture 1"/>
          <p:cNvPicPr>
            <a:picLocks noChangeAspect="1"/>
          </p:cNvPicPr>
          <p:nvPr/>
        </p:nvPicPr>
        <p:blipFill>
          <a:blip r:embed="rId3">
            <a:clrChange>
              <a:clrFrom>
                <a:srgbClr val="FFFFFF"/>
              </a:clrFrom>
              <a:clrTo>
                <a:srgbClr val="FFFFFF">
                  <a:alpha val="0"/>
                </a:srgbClr>
              </a:clrTo>
            </a:clrChange>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823336" y="1577043"/>
            <a:ext cx="914390" cy="914390"/>
          </a:xfrm>
          <a:prstGeom prst="rect">
            <a:avLst/>
          </a:prstGeom>
        </p:spPr>
      </p:pic>
    </p:spTree>
    <p:extLst>
      <p:ext uri="{BB962C8B-B14F-4D97-AF65-F5344CB8AC3E}">
        <p14:creationId xmlns:p14="http://schemas.microsoft.com/office/powerpoint/2010/main" val="114621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a:xfrm>
            <a:off x="274702" y="19395"/>
            <a:ext cx="11889564" cy="917575"/>
          </a:xfrm>
        </p:spPr>
        <p:txBody>
          <a:bodyPr/>
          <a:lstStyle/>
          <a:p>
            <a:r>
              <a:rPr lang="en-US" dirty="0"/>
              <a:t>http://redhatloves.net</a:t>
            </a:r>
          </a:p>
        </p:txBody>
      </p:sp>
      <p:pic>
        <p:nvPicPr>
          <p:cNvPr id="9" name="Picture 8"/>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648098" y="754092"/>
            <a:ext cx="9142771" cy="6084561"/>
          </a:xfrm>
          <a:prstGeom prst="rect">
            <a:avLst/>
          </a:prstGeom>
        </p:spPr>
      </p:pic>
    </p:spTree>
    <p:extLst>
      <p:ext uri="{BB962C8B-B14F-4D97-AF65-F5344CB8AC3E}">
        <p14:creationId xmlns:p14="http://schemas.microsoft.com/office/powerpoint/2010/main" val="1965958780"/>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Supported OSes</a:t>
            </a:r>
          </a:p>
        </p:txBody>
      </p:sp>
      <p:sp>
        <p:nvSpPr>
          <p:cNvPr id="3" name="Text Placeholder 2"/>
          <p:cNvSpPr>
            <a:spLocks noGrp="1"/>
          </p:cNvSpPr>
          <p:nvPr>
            <p:ph type="body" sz="quarter" idx="10"/>
          </p:nvPr>
        </p:nvSpPr>
        <p:spPr>
          <a:xfrm>
            <a:off x="274639" y="1212849"/>
            <a:ext cx="5486399" cy="3447098"/>
          </a:xfrm>
        </p:spPr>
        <p:txBody>
          <a:bodyPr/>
          <a:lstStyle/>
          <a:p>
            <a:r>
              <a:rPr lang="en-US" dirty="0"/>
              <a:t>Windows</a:t>
            </a:r>
          </a:p>
          <a:p>
            <a:pPr lvl="1"/>
            <a:r>
              <a:rPr lang="en-US" dirty="0"/>
              <a:t>Windows 7+</a:t>
            </a:r>
          </a:p>
          <a:p>
            <a:pPr lvl="1"/>
            <a:r>
              <a:rPr lang="en-US" dirty="0"/>
              <a:t>Server 2008 R2 SP1+</a:t>
            </a:r>
          </a:p>
          <a:p>
            <a:pPr lvl="1"/>
            <a:r>
              <a:rPr lang="en-US" dirty="0"/>
              <a:t>Server 2016 (incl. Nano)</a:t>
            </a:r>
          </a:p>
          <a:p>
            <a:r>
              <a:rPr lang="en-US" dirty="0" err="1"/>
              <a:t>macOS</a:t>
            </a:r>
            <a:endParaRPr lang="en-US" dirty="0"/>
          </a:p>
          <a:p>
            <a:pPr lvl="1"/>
            <a:r>
              <a:rPr lang="en-US" dirty="0"/>
              <a:t>Sierra</a:t>
            </a:r>
          </a:p>
          <a:p>
            <a:endParaRPr lang="en-US" dirty="0"/>
          </a:p>
        </p:txBody>
      </p:sp>
      <p:sp>
        <p:nvSpPr>
          <p:cNvPr id="4" name="Text Placeholder 3"/>
          <p:cNvSpPr>
            <a:spLocks noGrp="1"/>
          </p:cNvSpPr>
          <p:nvPr>
            <p:ph type="body" sz="quarter" idx="11"/>
          </p:nvPr>
        </p:nvSpPr>
        <p:spPr>
          <a:xfrm>
            <a:off x="6675439" y="1212849"/>
            <a:ext cx="5486399" cy="4284250"/>
          </a:xfrm>
        </p:spPr>
        <p:txBody>
          <a:bodyPr/>
          <a:lstStyle/>
          <a:p>
            <a:r>
              <a:rPr lang="en-US" dirty="0"/>
              <a:t>Linux</a:t>
            </a:r>
          </a:p>
          <a:p>
            <a:pPr lvl="1"/>
            <a:r>
              <a:rPr lang="en-US" dirty="0"/>
              <a:t>RHEL</a:t>
            </a:r>
          </a:p>
          <a:p>
            <a:pPr lvl="1"/>
            <a:r>
              <a:rPr lang="en-US" dirty="0"/>
              <a:t>Fedora</a:t>
            </a:r>
          </a:p>
          <a:p>
            <a:pPr lvl="1"/>
            <a:r>
              <a:rPr lang="en-US" dirty="0"/>
              <a:t>Centos</a:t>
            </a:r>
          </a:p>
          <a:p>
            <a:pPr lvl="1"/>
            <a:r>
              <a:rPr lang="en-US" dirty="0" err="1"/>
              <a:t>Debian</a:t>
            </a:r>
            <a:endParaRPr lang="en-US" dirty="0"/>
          </a:p>
          <a:p>
            <a:pPr lvl="1"/>
            <a:r>
              <a:rPr lang="en-US" dirty="0"/>
              <a:t>Ubuntu</a:t>
            </a:r>
          </a:p>
          <a:p>
            <a:pPr lvl="1"/>
            <a:r>
              <a:rPr lang="en-US" dirty="0"/>
              <a:t>Linux Mint</a:t>
            </a:r>
          </a:p>
          <a:p>
            <a:pPr lvl="1"/>
            <a:r>
              <a:rPr lang="en-US" dirty="0" err="1"/>
              <a:t>openSUSE</a:t>
            </a:r>
            <a:endParaRPr lang="en-US" dirty="0"/>
          </a:p>
          <a:p>
            <a:pPr lvl="1"/>
            <a:r>
              <a:rPr lang="en-US" dirty="0"/>
              <a:t>Oracle Linux</a:t>
            </a:r>
          </a:p>
          <a:p>
            <a:pPr lvl="1"/>
            <a:endParaRPr lang="en-US" dirty="0"/>
          </a:p>
        </p:txBody>
      </p:sp>
    </p:spTree>
    <p:extLst>
      <p:ext uri="{BB962C8B-B14F-4D97-AF65-F5344CB8AC3E}">
        <p14:creationId xmlns:p14="http://schemas.microsoft.com/office/powerpoint/2010/main" val="189106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1_COLOR TEMPLATE">
  <a:themeElements>
    <a:clrScheme name="Custom 3">
      <a:dk1>
        <a:srgbClr val="505050"/>
      </a:dk1>
      <a:lt1>
        <a:srgbClr val="FFFFFF"/>
      </a:lt1>
      <a:dk2>
        <a:srgbClr val="5C2D91"/>
      </a:dk2>
      <a:lt2>
        <a:srgbClr val="E7DCF4"/>
      </a:lt2>
      <a:accent1>
        <a:srgbClr val="32145A"/>
      </a:accent1>
      <a:accent2>
        <a:srgbClr val="B4009E"/>
      </a:accent2>
      <a:accent3>
        <a:srgbClr val="107C10"/>
      </a:accent3>
      <a:accent4>
        <a:srgbClr val="0078D7"/>
      </a:accent4>
      <a:accent5>
        <a:srgbClr val="008272"/>
      </a:accent5>
      <a:accent6>
        <a:srgbClr val="D83B01"/>
      </a:accent6>
      <a:hlink>
        <a:srgbClr val="5C2D91"/>
      </a:hlink>
      <a:folHlink>
        <a:srgbClr val="9B6CD1"/>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rg_ID_template_16-9_Business_PURPLE_1.potx" id="{EA1C931B-0CA8-4C29-AF2A-5CCE0B71BADB}" vid="{779B47EC-C2D9-42C6-B399-0FB5A6F745BF}"/>
    </a:ext>
  </a:extLst>
</a:theme>
</file>

<file path=ppt/theme/theme10.xml><?xml version="1.0" encoding="utf-8"?>
<a:theme xmlns:a="http://schemas.openxmlformats.org/drawingml/2006/main" name="2_5-30536_Build_2014_Breakout_Template_White_16x9">
  <a:themeElements>
    <a:clrScheme name="Build 2014">
      <a:dk1>
        <a:srgbClr val="404040"/>
      </a:dk1>
      <a:lt1>
        <a:srgbClr val="FFFFFF"/>
      </a:lt1>
      <a:dk2>
        <a:srgbClr val="00188F"/>
      </a:dk2>
      <a:lt2>
        <a:srgbClr val="FFFFFF"/>
      </a:lt2>
      <a:accent1>
        <a:srgbClr val="00188F"/>
      </a:accent1>
      <a:accent2>
        <a:srgbClr val="00BCF2"/>
      </a:accent2>
      <a:accent3>
        <a:srgbClr val="9B4F96"/>
      </a:accent3>
      <a:accent4>
        <a:srgbClr val="7FBA00"/>
      </a:accent4>
      <a:accent5>
        <a:srgbClr val="FF8C00"/>
      </a:accent5>
      <a:accent6>
        <a:srgbClr val="00D8CC"/>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4_Template.potx" id="{39E59A6A-D504-4212-89A7-01891365F18E}" vid="{A4136940-2F30-4F5C-9ED6-88F2C49C1AE1}"/>
    </a:ext>
  </a:extLst>
</a:theme>
</file>

<file path=ppt/theme/theme11.xml><?xml version="1.0" encoding="utf-8"?>
<a:theme xmlns:a="http://schemas.openxmlformats.org/drawingml/2006/main" name="2_Azure Medium">
  <a:themeElements>
    <a:clrScheme name="Custom 2">
      <a:dk1>
        <a:srgbClr val="00B0F0"/>
      </a:dk1>
      <a:lt1>
        <a:srgbClr val="FFFFFF"/>
      </a:lt1>
      <a:dk2>
        <a:srgbClr val="44546A"/>
      </a:dk2>
      <a:lt2>
        <a:srgbClr val="FFFFFF"/>
      </a:lt2>
      <a:accent1>
        <a:srgbClr val="00B0F0"/>
      </a:accent1>
      <a:accent2>
        <a:srgbClr val="ED7D31"/>
      </a:accent2>
      <a:accent3>
        <a:srgbClr val="A5A5A5"/>
      </a:accent3>
      <a:accent4>
        <a:srgbClr val="FFC000"/>
      </a:accent4>
      <a:accent5>
        <a:srgbClr val="4472C4"/>
      </a:accent5>
      <a:accent6>
        <a:srgbClr val="70AD47"/>
      </a:accent6>
      <a:hlink>
        <a:srgbClr val="FFFFFF"/>
      </a:hlink>
      <a:folHlink>
        <a:srgbClr val="954F72"/>
      </a:folHlink>
    </a:clrScheme>
    <a:fontScheme name="Windows Azur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2_Azure Graphit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Windows Azur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6-30537_Envision 2016 Concurrent Template_Dark">
  <a:themeElements>
    <a:clrScheme name="Ignite Dark">
      <a:dk1>
        <a:srgbClr val="505050"/>
      </a:dk1>
      <a:lt1>
        <a:srgbClr val="FFFFFF"/>
      </a:lt1>
      <a:dk2>
        <a:srgbClr val="D83B01"/>
      </a:dk2>
      <a:lt2>
        <a:srgbClr val="F8F8F8"/>
      </a:lt2>
      <a:accent1>
        <a:srgbClr val="D83B01"/>
      </a:accent1>
      <a:accent2>
        <a:srgbClr val="0078D7"/>
      </a:accent2>
      <a:accent3>
        <a:srgbClr val="D2D2D2"/>
      </a:accent3>
      <a:accent4>
        <a:srgbClr val="FFB900"/>
      </a:accent4>
      <a:accent5>
        <a:srgbClr val="FF8C00"/>
      </a:accent5>
      <a:accent6>
        <a:srgbClr val="00BCF2"/>
      </a:accent6>
      <a:hlink>
        <a:srgbClr val="0078D7"/>
      </a:hlink>
      <a:folHlink>
        <a:srgbClr val="0078D7"/>
      </a:folHlink>
    </a:clrScheme>
    <a:fontScheme name="Custom 2">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6_16x9_Template.potx" id="{CBE293B4-E8CE-4773-8118-C9AFF2860326}" vid="{3D8EA723-330F-4CE4-9E9B-7A3528C3E25F}"/>
    </a:ext>
  </a:extLst>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chEd 2014 Dk Blue">
  <a:themeElements>
    <a:clrScheme name="TechEd 2014 Dark template">
      <a:dk1>
        <a:srgbClr val="000000"/>
      </a:dk1>
      <a:lt1>
        <a:srgbClr val="FFFFFF"/>
      </a:lt1>
      <a:dk2>
        <a:srgbClr val="002050"/>
      </a:dk2>
      <a:lt2>
        <a:srgbClr val="00BCF2"/>
      </a:lt2>
      <a:accent1>
        <a:srgbClr val="0072C6"/>
      </a:accent1>
      <a:accent2>
        <a:srgbClr val="7FBA00"/>
      </a:accent2>
      <a:accent3>
        <a:srgbClr val="DC3C00"/>
      </a:accent3>
      <a:accent4>
        <a:srgbClr val="68217A"/>
      </a:accent4>
      <a:accent5>
        <a:srgbClr val="009E49"/>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2014_Template.potx" id="{95E3EB79-C98D-48EC-837A-72F77512253C}" vid="{482A9A90-448C-4DC9-8D68-B61A5FDF0B46}"/>
    </a:ext>
  </a:extLst>
</a:theme>
</file>

<file path=ppt/theme/theme3.xml><?xml version="1.0" encoding="utf-8"?>
<a:theme xmlns:a="http://schemas.openxmlformats.org/drawingml/2006/main" name="1_Titles &amp; Breakers">
  <a:themeElements>
    <a:clrScheme name="Connect(); Event">
      <a:dk1>
        <a:srgbClr val="616161"/>
      </a:dk1>
      <a:lt1>
        <a:srgbClr val="2BB8EB"/>
      </a:lt1>
      <a:dk2>
        <a:srgbClr val="293780"/>
      </a:dk2>
      <a:lt2>
        <a:srgbClr val="682A7A"/>
      </a:lt2>
      <a:accent1>
        <a:srgbClr val="E51489"/>
      </a:accent1>
      <a:accent2>
        <a:srgbClr val="E1222A"/>
      </a:accent2>
      <a:accent3>
        <a:srgbClr val="F58720"/>
      </a:accent3>
      <a:accent4>
        <a:srgbClr val="F8B417"/>
      </a:accent4>
      <a:accent5>
        <a:srgbClr val="80B841"/>
      </a:accent5>
      <a:accent6>
        <a:srgbClr val="029C49"/>
      </a:accent6>
      <a:hlink>
        <a:srgbClr val="00AD8F"/>
      </a:hlink>
      <a:folHlink>
        <a:srgbClr val="61625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10_MSVID_White_16x9_2012-08-18">
  <a:themeElements>
    <a:clrScheme name="Custom 9">
      <a:dk1>
        <a:srgbClr val="000000"/>
      </a:dk1>
      <a:lt1>
        <a:srgbClr val="FFFFFF"/>
      </a:lt1>
      <a:dk2>
        <a:srgbClr val="3F3F3F"/>
      </a:dk2>
      <a:lt2>
        <a:srgbClr val="F2F2F2"/>
      </a:lt2>
      <a:accent1>
        <a:srgbClr val="442359"/>
      </a:accent1>
      <a:accent2>
        <a:srgbClr val="68217A"/>
      </a:accent2>
      <a:accent3>
        <a:srgbClr val="55C5E9"/>
      </a:accent3>
      <a:accent4>
        <a:srgbClr val="0072C6"/>
      </a:accent4>
      <a:accent5>
        <a:srgbClr val="7FBA00"/>
      </a:accent5>
      <a:accent6>
        <a:srgbClr val="BAD80A"/>
      </a:accent6>
      <a:hlink>
        <a:srgbClr val="00188F"/>
      </a:hlink>
      <a:folHlink>
        <a:srgbClr val="00188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5.xml><?xml version="1.0" encoding="utf-8"?>
<a:theme xmlns:a="http://schemas.openxmlformats.org/drawingml/2006/main" name="2_Titles &amp; Breakers">
  <a:themeElements>
    <a:clrScheme name="Cloud Campaign">
      <a:dk1>
        <a:srgbClr val="616161"/>
      </a:dk1>
      <a:lt1>
        <a:sysClr val="window" lastClr="FFFFFF"/>
      </a:lt1>
      <a:dk2>
        <a:srgbClr val="341547"/>
      </a:dk2>
      <a:lt2>
        <a:srgbClr val="541868"/>
      </a:lt2>
      <a:accent1>
        <a:srgbClr val="8A3986"/>
      </a:accent1>
      <a:accent2>
        <a:srgbClr val="2FAFE9"/>
      </a:accent2>
      <a:accent3>
        <a:srgbClr val="1B5CA9"/>
      </a:accent3>
      <a:accent4>
        <a:srgbClr val="F8C710"/>
      </a:accent4>
      <a:accent5>
        <a:srgbClr val="F17719"/>
      </a:accent5>
      <a:accent6>
        <a:srgbClr val="D52D1A"/>
      </a:accent6>
      <a:hlink>
        <a:srgbClr val="1B5CA9"/>
      </a:hlink>
      <a:folHlink>
        <a:srgbClr val="61625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13_MSVID_White_16x9_2012-08-18">
  <a:themeElements>
    <a:clrScheme name="Custom 9">
      <a:dk1>
        <a:srgbClr val="000000"/>
      </a:dk1>
      <a:lt1>
        <a:srgbClr val="FFFFFF"/>
      </a:lt1>
      <a:dk2>
        <a:srgbClr val="3F3F3F"/>
      </a:dk2>
      <a:lt2>
        <a:srgbClr val="F2F2F2"/>
      </a:lt2>
      <a:accent1>
        <a:srgbClr val="442359"/>
      </a:accent1>
      <a:accent2>
        <a:srgbClr val="68217A"/>
      </a:accent2>
      <a:accent3>
        <a:srgbClr val="55C5E9"/>
      </a:accent3>
      <a:accent4>
        <a:srgbClr val="0072C6"/>
      </a:accent4>
      <a:accent5>
        <a:srgbClr val="7FBA00"/>
      </a:accent5>
      <a:accent6>
        <a:srgbClr val="BAD80A"/>
      </a:accent6>
      <a:hlink>
        <a:srgbClr val="00188F"/>
      </a:hlink>
      <a:folHlink>
        <a:srgbClr val="00188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7.xml><?xml version="1.0" encoding="utf-8"?>
<a:theme xmlns:a="http://schemas.openxmlformats.org/drawingml/2006/main" name="ScottHa Content">
  <a:themeElements>
    <a:clrScheme name="Connect(); Event">
      <a:dk1>
        <a:srgbClr val="616161"/>
      </a:dk1>
      <a:lt1>
        <a:srgbClr val="2BB8EB"/>
      </a:lt1>
      <a:dk2>
        <a:srgbClr val="293780"/>
      </a:dk2>
      <a:lt2>
        <a:srgbClr val="682A7A"/>
      </a:lt2>
      <a:accent1>
        <a:srgbClr val="E51489"/>
      </a:accent1>
      <a:accent2>
        <a:srgbClr val="E1222A"/>
      </a:accent2>
      <a:accent3>
        <a:srgbClr val="F58720"/>
      </a:accent3>
      <a:accent4>
        <a:srgbClr val="F8B417"/>
      </a:accent4>
      <a:accent5>
        <a:srgbClr val="80B841"/>
      </a:accent5>
      <a:accent6>
        <a:srgbClr val="029C49"/>
      </a:accent6>
      <a:hlink>
        <a:srgbClr val="00AD8F"/>
      </a:hlink>
      <a:folHlink>
        <a:srgbClr val="61625E"/>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8.xml><?xml version="1.0" encoding="utf-8"?>
<a:theme xmlns:a="http://schemas.openxmlformats.org/drawingml/2006/main" name="12_MSVID_White_16x9_2012-08-18">
  <a:themeElements>
    <a:clrScheme name="Custom 9">
      <a:dk1>
        <a:srgbClr val="000000"/>
      </a:dk1>
      <a:lt1>
        <a:srgbClr val="FFFFFF"/>
      </a:lt1>
      <a:dk2>
        <a:srgbClr val="3F3F3F"/>
      </a:dk2>
      <a:lt2>
        <a:srgbClr val="F2F2F2"/>
      </a:lt2>
      <a:accent1>
        <a:srgbClr val="442359"/>
      </a:accent1>
      <a:accent2>
        <a:srgbClr val="68217A"/>
      </a:accent2>
      <a:accent3>
        <a:srgbClr val="55C5E9"/>
      </a:accent3>
      <a:accent4>
        <a:srgbClr val="0072C6"/>
      </a:accent4>
      <a:accent5>
        <a:srgbClr val="7FBA00"/>
      </a:accent5>
      <a:accent6>
        <a:srgbClr val="BAD80A"/>
      </a:accent6>
      <a:hlink>
        <a:srgbClr val="00188F"/>
      </a:hlink>
      <a:folHlink>
        <a:srgbClr val="00188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9.xml><?xml version="1.0" encoding="utf-8"?>
<a:theme xmlns:a="http://schemas.openxmlformats.org/drawingml/2006/main" name="2_ScottHa Content">
  <a:themeElements>
    <a:clrScheme name="Connect(); Event">
      <a:dk1>
        <a:srgbClr val="616161"/>
      </a:dk1>
      <a:lt1>
        <a:srgbClr val="2BB8EB"/>
      </a:lt1>
      <a:dk2>
        <a:srgbClr val="293780"/>
      </a:dk2>
      <a:lt2>
        <a:srgbClr val="682A7A"/>
      </a:lt2>
      <a:accent1>
        <a:srgbClr val="E51489"/>
      </a:accent1>
      <a:accent2>
        <a:srgbClr val="E1222A"/>
      </a:accent2>
      <a:accent3>
        <a:srgbClr val="F58720"/>
      </a:accent3>
      <a:accent4>
        <a:srgbClr val="F8B417"/>
      </a:accent4>
      <a:accent5>
        <a:srgbClr val="80B841"/>
      </a:accent5>
      <a:accent6>
        <a:srgbClr val="029C49"/>
      </a:accent6>
      <a:hlink>
        <a:srgbClr val="00AD8F"/>
      </a:hlink>
      <a:folHlink>
        <a:srgbClr val="61625E"/>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78A3CE81BD5B740BA2FE89D8C7B45DC" ma:contentTypeVersion="2" ma:contentTypeDescription="Create a new document." ma:contentTypeScope="" ma:versionID="cf8038ad9a29efdc607fc3cd750aeaa7">
  <xsd:schema xmlns:xsd="http://www.w3.org/2001/XMLSchema" xmlns:xs="http://www.w3.org/2001/XMLSchema" xmlns:p="http://schemas.microsoft.com/office/2006/metadata/properties" xmlns:ns2="79e35840-befe-4dcb-9ae2-2054f19531e9" targetNamespace="http://schemas.microsoft.com/office/2006/metadata/properties" ma:root="true" ma:fieldsID="31c0f1026f8a5cfe1663e5eaa6204c47" ns2:_="">
    <xsd:import namespace="79e35840-befe-4dcb-9ae2-2054f19531e9"/>
    <xsd:element name="properties">
      <xsd:complexType>
        <xsd:sequence>
          <xsd:element name="documentManagement">
            <xsd:complexType>
              <xsd:all>
                <xsd:element ref="ns2:SharedWithUsers" minOccurs="0"/>
                <xsd:element ref="ns2: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9e35840-befe-4dcb-9ae2-2054f19531e9"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F990F116-B58F-4255-B05B-DA3808E0E5C6}">
  <ds:schemaRefs>
    <ds:schemaRef ds:uri="http://schemas.openxmlformats.org/package/2006/metadata/core-properties"/>
    <ds:schemaRef ds:uri="http://purl.org/dc/dcmitype/"/>
    <ds:schemaRef ds:uri="http://purl.org/dc/elements/1.1/"/>
    <ds:schemaRef ds:uri="http://schemas.microsoft.com/office/2006/metadata/properties"/>
    <ds:schemaRef ds:uri="http://schemas.microsoft.com/office/infopath/2007/PartnerControls"/>
    <ds:schemaRef ds:uri="79e35840-befe-4dcb-9ae2-2054f19531e9"/>
    <ds:schemaRef ds:uri="http://schemas.microsoft.com/office/2006/documentManagement/types"/>
    <ds:schemaRef ds:uri="http://www.w3.org/XML/1998/namespace"/>
    <ds:schemaRef ds:uri="http://purl.org/dc/terms/"/>
  </ds:schemaRefs>
</ds:datastoreItem>
</file>

<file path=customXml/itemProps3.xml><?xml version="1.0" encoding="utf-8"?>
<ds:datastoreItem xmlns:ds="http://schemas.openxmlformats.org/officeDocument/2006/customXml" ds:itemID="{21E430E6-0BC5-426F-AD1C-1C3FA4F1AF7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9e35840-befe-4dcb-9ae2-2054f19531e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Org_ID_template_16-9_Business_PURPLE_1.potx</Template>
  <TotalTime>30968</TotalTime>
  <Words>1219</Words>
  <Application>Microsoft Office PowerPoint</Application>
  <PresentationFormat>Custom</PresentationFormat>
  <Paragraphs>210</Paragraphs>
  <Slides>20</Slides>
  <Notes>18</Notes>
  <HiddenSlides>16</HiddenSlides>
  <MMClips>0</MMClips>
  <ScaleCrop>false</ScaleCrop>
  <HeadingPairs>
    <vt:vector size="6" baseType="variant">
      <vt:variant>
        <vt:lpstr>Fonts Used</vt:lpstr>
      </vt:variant>
      <vt:variant>
        <vt:i4>13</vt:i4>
      </vt:variant>
      <vt:variant>
        <vt:lpstr>Theme</vt:lpstr>
      </vt:variant>
      <vt:variant>
        <vt:i4>13</vt:i4>
      </vt:variant>
      <vt:variant>
        <vt:lpstr>Slide Titles</vt:lpstr>
      </vt:variant>
      <vt:variant>
        <vt:i4>20</vt:i4>
      </vt:variant>
    </vt:vector>
  </HeadingPairs>
  <TitlesOfParts>
    <vt:vector size="46" baseType="lpstr">
      <vt:lpstr>ＭＳ Ｐゴシック</vt:lpstr>
      <vt:lpstr>Arial</vt:lpstr>
      <vt:lpstr>Avenir LT Pro 45 Book</vt:lpstr>
      <vt:lpstr>Calibri</vt:lpstr>
      <vt:lpstr>Consolas</vt:lpstr>
      <vt:lpstr>Lucida Grande</vt:lpstr>
      <vt:lpstr>Segoe</vt:lpstr>
      <vt:lpstr>Segoe UI</vt:lpstr>
      <vt:lpstr>Segoe UI Light</vt:lpstr>
      <vt:lpstr>Segoe ui light (Headings)</vt:lpstr>
      <vt:lpstr>Segoe UI Semibold</vt:lpstr>
      <vt:lpstr>Segoe UI Semilight</vt:lpstr>
      <vt:lpstr>Wingdings</vt:lpstr>
      <vt:lpstr>1_COLOR TEMPLATE</vt:lpstr>
      <vt:lpstr>TechEd 2014 Dk Blue</vt:lpstr>
      <vt:lpstr>1_Titles &amp; Breakers</vt:lpstr>
      <vt:lpstr>10_MSVID_White_16x9_2012-08-18</vt:lpstr>
      <vt:lpstr>2_Titles &amp; Breakers</vt:lpstr>
      <vt:lpstr>13_MSVID_White_16x9_2012-08-18</vt:lpstr>
      <vt:lpstr>ScottHa Content</vt:lpstr>
      <vt:lpstr>12_MSVID_White_16x9_2012-08-18</vt:lpstr>
      <vt:lpstr>2_ScottHa Content</vt:lpstr>
      <vt:lpstr>2_5-30536_Build_2014_Breakout_Template_White_16x9</vt:lpstr>
      <vt:lpstr>2_Azure Medium</vt:lpstr>
      <vt:lpstr>2_Azure Graphite</vt:lpstr>
      <vt:lpstr>6-30537_Envision 2016 Concurrent Template_Dark</vt:lpstr>
      <vt:lpstr>Intro to ASP.NET Core</vt:lpstr>
      <vt:lpstr>ASP.NET Core</vt:lpstr>
      <vt:lpstr>Introductions</vt:lpstr>
      <vt:lpstr>Workshop Resources</vt:lpstr>
      <vt:lpstr>.NET platform</vt:lpstr>
      <vt:lpstr>.NET Core -- Cross-platform services</vt:lpstr>
      <vt:lpstr>.NET Core</vt:lpstr>
      <vt:lpstr>http://redhatloves.net</vt:lpstr>
      <vt:lpstr>Supported OSes</vt:lpstr>
      <vt:lpstr>.NET Core</vt:lpstr>
      <vt:lpstr>PowerPoint Presentation</vt:lpstr>
      <vt:lpstr>.NET Core</vt:lpstr>
      <vt:lpstr>PowerPoint Presentation</vt:lpstr>
      <vt:lpstr>PowerPoint Presentation</vt:lpstr>
      <vt:lpstr>.NET Core</vt:lpstr>
      <vt:lpstr>.NET Open Source Contributions as of 2016</vt:lpstr>
      <vt:lpstr>Get .NET Core</vt:lpstr>
      <vt:lpstr>Getting Started with  .NET Core</vt:lpstr>
      <vt:lpstr>.NET Core Command Line Interface (CLI)</vt:lpstr>
      <vt:lpstr>ASP.NET Core</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Leaner, Faster, Web Apps with ASP.NET</dc:title>
  <dc:subject>&lt;Speech title here&gt;</dc:subject>
  <dc:creator>&lt;Speaker name here&gt;</dc:creator>
  <cp:keywords>ASP.NET, Visual Studio, Azure, .NET 2015</cp:keywords>
  <dc:description>Template: Maryfj_x000d_
Formatting: Maryf_x000d_
Audience Type: Internal</dc:description>
  <cp:lastModifiedBy>Michael Rousos</cp:lastModifiedBy>
  <cp:revision>619</cp:revision>
  <cp:lastPrinted>2015-11-03T20:58:11Z</cp:lastPrinted>
  <dcterms:created xsi:type="dcterms:W3CDTF">2014-06-10T19:28:25Z</dcterms:created>
  <dcterms:modified xsi:type="dcterms:W3CDTF">2017-09-28T21:36:20Z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0x010100078A3CE81BD5B740BA2FE89D8C7B45DC</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Tfs.IsStoryboard">
    <vt:bool>true</vt:bool>
  </property>
  <property fmtid="{D5CDD505-2E9C-101B-9397-08002B2CF9AE}" pid="12" name="MSIP_Label_f42aa342-8706-4288-bd11-ebb85995028c_Enabled">
    <vt:lpwstr>True</vt:lpwstr>
  </property>
  <property fmtid="{D5CDD505-2E9C-101B-9397-08002B2CF9AE}" pid="13" name="MSIP_Label_f42aa342-8706-4288-bd11-ebb85995028c_SiteId">
    <vt:lpwstr>72f988bf-86f1-41af-91ab-2d7cd011db47</vt:lpwstr>
  </property>
  <property fmtid="{D5CDD505-2E9C-101B-9397-08002B2CF9AE}" pid="14" name="MSIP_Label_f42aa342-8706-4288-bd11-ebb85995028c_Ref">
    <vt:lpwstr>https://api.informationprotection.azure.com/api/72f988bf-86f1-41af-91ab-2d7cd011db47</vt:lpwstr>
  </property>
  <property fmtid="{D5CDD505-2E9C-101B-9397-08002B2CF9AE}" pid="15" name="MSIP_Label_f42aa342-8706-4288-bd11-ebb85995028c_SetBy">
    <vt:lpwstr>daroth@microsoft.com</vt:lpwstr>
  </property>
  <property fmtid="{D5CDD505-2E9C-101B-9397-08002B2CF9AE}" pid="16" name="MSIP_Label_f42aa342-8706-4288-bd11-ebb85995028c_SetDate">
    <vt:lpwstr>2017-05-20T19:06:22.0536107-07:00</vt:lpwstr>
  </property>
  <property fmtid="{D5CDD505-2E9C-101B-9397-08002B2CF9AE}" pid="17" name="MSIP_Label_f42aa342-8706-4288-bd11-ebb85995028c_Name">
    <vt:lpwstr>General</vt:lpwstr>
  </property>
  <property fmtid="{D5CDD505-2E9C-101B-9397-08002B2CF9AE}" pid="18" name="MSIP_Label_f42aa342-8706-4288-bd11-ebb85995028c_Application">
    <vt:lpwstr>Microsoft Azure Information Protection</vt:lpwstr>
  </property>
  <property fmtid="{D5CDD505-2E9C-101B-9397-08002B2CF9AE}" pid="19" name="MSIP_Label_f42aa342-8706-4288-bd11-ebb85995028c_Extended_MSFT_Method">
    <vt:lpwstr>Automatic</vt:lpwstr>
  </property>
  <property fmtid="{D5CDD505-2E9C-101B-9397-08002B2CF9AE}" pid="20" name="Sensitivity">
    <vt:lpwstr>General</vt:lpwstr>
  </property>
</Properties>
</file>